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71" r:id="rId4"/>
    <p:sldMasterId id="2147483683" r:id="rId5"/>
    <p:sldMasterId id="2147483695" r:id="rId6"/>
    <p:sldMasterId id="2147483708" r:id="rId7"/>
    <p:sldMasterId id="214748372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</p:sldIdLst>
  <p:sldSz cy="6858000" cx="12192000"/>
  <p:notesSz cx="6858000" cy="9144000"/>
  <p:embeddedFontLst>
    <p:embeddedFont>
      <p:font typeface="Spartan"/>
      <p:bold r:id="rId50"/>
    </p:embeddedFont>
    <p:embeddedFont>
      <p:font typeface="Montserrat"/>
      <p:regular r:id="rId51"/>
      <p:bold r:id="rId52"/>
      <p:italic r:id="rId53"/>
      <p:boldItalic r:id="rId54"/>
    </p:embeddedFont>
    <p:embeddedFont>
      <p:font typeface="Corbel"/>
      <p:regular r:id="rId55"/>
      <p:bold r:id="rId56"/>
      <p:italic r:id="rId57"/>
      <p:boldItalic r:id="rId58"/>
    </p:embeddedFont>
    <p:embeddedFont>
      <p:font typeface="Aleo"/>
      <p:bold r:id="rId59"/>
      <p:boldItalic r:id="rId60"/>
    </p:embeddedFont>
    <p:embeddedFont>
      <p:font typeface="Open Sans"/>
      <p:regular r:id="rId61"/>
      <p:bold r:id="rId62"/>
      <p:italic r:id="rId63"/>
      <p:boldItalic r:id="rId64"/>
    </p:embeddedFont>
    <p:embeddedFont>
      <p:font typeface="Century Gothic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9" roundtripDataSignature="AMtx7mjpyIi1txwQQ/W6I7Yry5bZc3Ib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7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font" Target="fonts/OpenSans-bold.fntdata"/><Relationship Id="rId61" Type="http://schemas.openxmlformats.org/officeDocument/2006/relationships/font" Target="fonts/OpenSans-regular.fntdata"/><Relationship Id="rId20" Type="http://schemas.openxmlformats.org/officeDocument/2006/relationships/slide" Target="slides/slide11.xml"/><Relationship Id="rId64" Type="http://schemas.openxmlformats.org/officeDocument/2006/relationships/font" Target="fonts/OpenSans-boldItalic.fntdata"/><Relationship Id="rId63" Type="http://schemas.openxmlformats.org/officeDocument/2006/relationships/font" Target="fonts/OpenSans-italic.fntdata"/><Relationship Id="rId22" Type="http://schemas.openxmlformats.org/officeDocument/2006/relationships/slide" Target="slides/slide13.xml"/><Relationship Id="rId66" Type="http://schemas.openxmlformats.org/officeDocument/2006/relationships/font" Target="fonts/CenturyGothic-bold.fntdata"/><Relationship Id="rId21" Type="http://schemas.openxmlformats.org/officeDocument/2006/relationships/slide" Target="slides/slide12.xml"/><Relationship Id="rId65" Type="http://schemas.openxmlformats.org/officeDocument/2006/relationships/font" Target="fonts/CenturyGothic-regular.fntdata"/><Relationship Id="rId24" Type="http://schemas.openxmlformats.org/officeDocument/2006/relationships/slide" Target="slides/slide15.xml"/><Relationship Id="rId68" Type="http://schemas.openxmlformats.org/officeDocument/2006/relationships/font" Target="fonts/CenturyGothic-boldItalic.fntdata"/><Relationship Id="rId23" Type="http://schemas.openxmlformats.org/officeDocument/2006/relationships/slide" Target="slides/slide14.xml"/><Relationship Id="rId67" Type="http://schemas.openxmlformats.org/officeDocument/2006/relationships/font" Target="fonts/CenturyGothic-italic.fntdata"/><Relationship Id="rId60" Type="http://schemas.openxmlformats.org/officeDocument/2006/relationships/font" Target="fonts/Aleo-boldItalic.fntdata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customschemas.google.com/relationships/presentationmetadata" Target="meta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Montserrat-regular.fntdata"/><Relationship Id="rId50" Type="http://schemas.openxmlformats.org/officeDocument/2006/relationships/font" Target="fonts/Spartan-bold.fntdata"/><Relationship Id="rId53" Type="http://schemas.openxmlformats.org/officeDocument/2006/relationships/font" Target="fonts/Montserrat-italic.fntdata"/><Relationship Id="rId52" Type="http://schemas.openxmlformats.org/officeDocument/2006/relationships/font" Target="fonts/Montserrat-bold.fntdata"/><Relationship Id="rId11" Type="http://schemas.openxmlformats.org/officeDocument/2006/relationships/slide" Target="slides/slide2.xml"/><Relationship Id="rId55" Type="http://schemas.openxmlformats.org/officeDocument/2006/relationships/font" Target="fonts/Corbel-regular.fntdata"/><Relationship Id="rId10" Type="http://schemas.openxmlformats.org/officeDocument/2006/relationships/slide" Target="slides/slide1.xml"/><Relationship Id="rId54" Type="http://schemas.openxmlformats.org/officeDocument/2006/relationships/font" Target="fonts/Montserrat-boldItalic.fntdata"/><Relationship Id="rId13" Type="http://schemas.openxmlformats.org/officeDocument/2006/relationships/slide" Target="slides/slide4.xml"/><Relationship Id="rId57" Type="http://schemas.openxmlformats.org/officeDocument/2006/relationships/font" Target="fonts/Corbel-italic.fntdata"/><Relationship Id="rId12" Type="http://schemas.openxmlformats.org/officeDocument/2006/relationships/slide" Target="slides/slide3.xml"/><Relationship Id="rId56" Type="http://schemas.openxmlformats.org/officeDocument/2006/relationships/font" Target="fonts/Corbel-bold.fntdata"/><Relationship Id="rId15" Type="http://schemas.openxmlformats.org/officeDocument/2006/relationships/slide" Target="slides/slide6.xml"/><Relationship Id="rId59" Type="http://schemas.openxmlformats.org/officeDocument/2006/relationships/font" Target="fonts/Aleo-bold.fntdata"/><Relationship Id="rId14" Type="http://schemas.openxmlformats.org/officeDocument/2006/relationships/slide" Target="slides/slide5.xml"/><Relationship Id="rId58" Type="http://schemas.openxmlformats.org/officeDocument/2006/relationships/font" Target="fonts/Corbel-boldItalic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l-G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0" name="Google Shape;138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1" name="Google Shape;138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1" name="Google Shape;165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2" name="Google Shape;165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1" name="Google Shape;166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2" name="Google Shape;166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Google Shape;167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7" name="Google Shape;167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8" name="Google Shape;1678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5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7" name="Google Shape;168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8" name="Google Shape;1688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7" name="Google Shape;170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8" name="Google Shape;1708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4" name="Google Shape;173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5" name="Google Shape;1735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2" name="Google Shape;175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3" name="Google Shape;1753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8" name="Google Shape;178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9" name="Google Shape;1789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7" name="Google Shape;179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8" name="Google Shape;1798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9" name="Google Shape;138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2" name="Google Shape;181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3" name="Google Shape;1813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0" name="Google Shape;182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1" name="Google Shape;1821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5" name="Google Shape;1835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6" name="Google Shape;1836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8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0" name="Google Shape;185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1" name="Google Shape;1851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5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7" name="Google Shape;1867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8" name="Google Shape;1868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3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5" name="Google Shape;187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6" name="Google Shape;1876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9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1" name="Google Shape;189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2" name="Google Shape;1892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9" name="Google Shape;190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0" name="Google Shape;1910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5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7" name="Google Shape;192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8" name="Google Shape;1928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3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5" name="Google Shape;194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6" name="Google Shape;1946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mbria"/>
              <a:buNone/>
            </a:pPr>
            <a:fld id="{00000000-1234-1234-1234-123412341234}" type="slidenum">
              <a:rPr b="0" i="0" lang="el-GR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1" name="Google Shape;140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0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2" name="Google Shape;195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3" name="Google Shape;1953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2" name="Google Shape;196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3" name="Google Shape;1963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2" name="Google Shape;197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3" name="Google Shape;1973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3" name="Google Shape;198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4" name="Google Shape;1984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0" name="Google Shape;200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1" name="Google Shape;2001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5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7" name="Google Shape;201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3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5" name="Google Shape;2035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2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4" name="Google Shape;2044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3" name="Google Shape;205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4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6" name="Google Shape;2076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0" name="Google Shape;157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1" name="Google Shape;1571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7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9" name="Google Shape;209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0" name="Google Shape;2100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1" name="Google Shape;158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2" name="Google Shape;158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2" name="Google Shape;159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3" name="Google Shape;159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0" name="Google Shape;160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6" name="Google Shape;160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2" name="Google Shape;162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rbe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03">
  <p:cSld name="Title and Content 03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7"/>
          <p:cNvSpPr/>
          <p:nvPr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77"/>
          <p:cNvSpPr/>
          <p:nvPr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77"/>
          <p:cNvSpPr/>
          <p:nvPr>
            <p:ph idx="2" type="pic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77"/>
          <p:cNvSpPr/>
          <p:nvPr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7"/>
          <p:cNvSpPr/>
          <p:nvPr/>
        </p:nvSpPr>
        <p:spPr>
          <a:xfrm>
            <a:off x="1526011" y="1823757"/>
            <a:ext cx="832104" cy="832104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7"/>
          <p:cNvSpPr txBox="1"/>
          <p:nvPr>
            <p:ph type="title"/>
          </p:nvPr>
        </p:nvSpPr>
        <p:spPr>
          <a:xfrm>
            <a:off x="515938" y="246621"/>
            <a:ext cx="11150600" cy="92033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b="1" sz="3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77"/>
          <p:cNvSpPr txBox="1"/>
          <p:nvPr>
            <p:ph idx="1" type="body"/>
          </p:nvPr>
        </p:nvSpPr>
        <p:spPr>
          <a:xfrm>
            <a:off x="219126" y="3207024"/>
            <a:ext cx="3445566" cy="2504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77"/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046" y="6261436"/>
            <a:ext cx="1073019" cy="4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77"/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77"/>
          <p:cNvSpPr txBox="1"/>
          <p:nvPr>
            <p:ph idx="12" type="sldNum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99" name="Google Shape;99;p77"/>
          <p:cNvSpPr/>
          <p:nvPr>
            <p:ph idx="3" type="pic"/>
          </p:nvPr>
        </p:nvSpPr>
        <p:spPr>
          <a:xfrm>
            <a:off x="3883819" y="1630018"/>
            <a:ext cx="4424362" cy="4373217"/>
          </a:xfrm>
          <a:prstGeom prst="rect">
            <a:avLst/>
          </a:prstGeom>
          <a:solidFill>
            <a:srgbClr val="D0CECE"/>
          </a:solidFill>
          <a:ln>
            <a:noFill/>
          </a:ln>
        </p:spPr>
      </p:sp>
      <p:sp>
        <p:nvSpPr>
          <p:cNvPr id="100" name="Google Shape;100;p77"/>
          <p:cNvSpPr txBox="1"/>
          <p:nvPr>
            <p:ph idx="4" type="body"/>
          </p:nvPr>
        </p:nvSpPr>
        <p:spPr>
          <a:xfrm>
            <a:off x="8527490" y="3207024"/>
            <a:ext cx="3445200" cy="2504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77"/>
          <p:cNvSpPr txBox="1"/>
          <p:nvPr>
            <p:ph idx="5" type="body"/>
          </p:nvPr>
        </p:nvSpPr>
        <p:spPr>
          <a:xfrm>
            <a:off x="219126" y="2711636"/>
            <a:ext cx="3445566" cy="49538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77"/>
          <p:cNvSpPr txBox="1"/>
          <p:nvPr>
            <p:ph idx="6" type="body"/>
          </p:nvPr>
        </p:nvSpPr>
        <p:spPr>
          <a:xfrm>
            <a:off x="8527124" y="2711636"/>
            <a:ext cx="3445566" cy="49538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77"/>
          <p:cNvSpPr/>
          <p:nvPr>
            <p:ph idx="7" type="pic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Layout">
  <p:cSld name="Comparison Layou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8"/>
          <p:cNvSpPr/>
          <p:nvPr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78"/>
          <p:cNvSpPr/>
          <p:nvPr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78"/>
          <p:cNvSpPr txBox="1"/>
          <p:nvPr>
            <p:ph type="title"/>
          </p:nvPr>
        </p:nvSpPr>
        <p:spPr>
          <a:xfrm>
            <a:off x="515938" y="246621"/>
            <a:ext cx="11150600" cy="92033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b="1" sz="3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78"/>
          <p:cNvSpPr txBox="1"/>
          <p:nvPr>
            <p:ph idx="1" type="body"/>
          </p:nvPr>
        </p:nvSpPr>
        <p:spPr>
          <a:xfrm>
            <a:off x="680934" y="2863158"/>
            <a:ext cx="4074002" cy="2846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78"/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046" y="6261436"/>
            <a:ext cx="1073019" cy="4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78"/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78"/>
          <p:cNvSpPr txBox="1"/>
          <p:nvPr>
            <p:ph idx="12" type="sldNum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113" name="Google Shape;113;p78"/>
          <p:cNvSpPr txBox="1"/>
          <p:nvPr>
            <p:ph idx="2" type="body"/>
          </p:nvPr>
        </p:nvSpPr>
        <p:spPr>
          <a:xfrm>
            <a:off x="1309370" y="1903728"/>
            <a:ext cx="3445566" cy="49538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78"/>
          <p:cNvSpPr txBox="1"/>
          <p:nvPr>
            <p:ph idx="3" type="body"/>
          </p:nvPr>
        </p:nvSpPr>
        <p:spPr>
          <a:xfrm>
            <a:off x="7327918" y="1648186"/>
            <a:ext cx="4074002" cy="28345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78"/>
          <p:cNvSpPr txBox="1"/>
          <p:nvPr>
            <p:ph idx="4" type="body"/>
          </p:nvPr>
        </p:nvSpPr>
        <p:spPr>
          <a:xfrm>
            <a:off x="7475709" y="4963450"/>
            <a:ext cx="3445566" cy="49538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b="1" sz="1800" cap="none">
                <a:solidFill>
                  <a:schemeClr val="accent3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78"/>
          <p:cNvSpPr/>
          <p:nvPr/>
        </p:nvSpPr>
        <p:spPr>
          <a:xfrm>
            <a:off x="5084763" y="1652762"/>
            <a:ext cx="1001899" cy="1001899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78"/>
          <p:cNvSpPr/>
          <p:nvPr>
            <p:ph idx="5" type="pic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78"/>
          <p:cNvSpPr/>
          <p:nvPr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78"/>
          <p:cNvSpPr/>
          <p:nvPr>
            <p:ph idx="6" type="pic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79"/>
          <p:cNvGrpSpPr/>
          <p:nvPr/>
        </p:nvGrpSpPr>
        <p:grpSpPr>
          <a:xfrm rot="-2149226">
            <a:off x="7430044" y="-1843127"/>
            <a:ext cx="4436224" cy="5482435"/>
            <a:chOff x="11114088" y="2241550"/>
            <a:chExt cx="1905000" cy="2354263"/>
          </a:xfrm>
        </p:grpSpPr>
        <p:sp>
          <p:nvSpPr>
            <p:cNvPr id="122" name="Google Shape;122;p79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79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79"/>
            <p:cNvSpPr/>
            <p:nvPr/>
          </p:nvSpPr>
          <p:spPr>
            <a:xfrm>
              <a:off x="11728451" y="3071813"/>
              <a:ext cx="306388" cy="719138"/>
            </a:xfrm>
            <a:custGeom>
              <a:rect b="b" l="l" r="r" t="t"/>
              <a:pathLst>
                <a:path extrusionOk="0" h="169" w="72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p79"/>
          <p:cNvSpPr txBox="1"/>
          <p:nvPr>
            <p:ph type="title"/>
          </p:nvPr>
        </p:nvSpPr>
        <p:spPr>
          <a:xfrm>
            <a:off x="515938" y="246621"/>
            <a:ext cx="11150600" cy="92033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b="1" sz="3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79"/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046" y="6261436"/>
            <a:ext cx="1073019" cy="4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9"/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79"/>
          <p:cNvSpPr txBox="1"/>
          <p:nvPr>
            <p:ph idx="12" type="sldNum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Slide">
  <p:cSld name="Team Slide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80"/>
          <p:cNvGrpSpPr/>
          <p:nvPr/>
        </p:nvGrpSpPr>
        <p:grpSpPr>
          <a:xfrm rot="-2149226">
            <a:off x="7430044" y="-1843127"/>
            <a:ext cx="4436224" cy="5482435"/>
            <a:chOff x="11114088" y="2241550"/>
            <a:chExt cx="1905000" cy="2354263"/>
          </a:xfrm>
        </p:grpSpPr>
        <p:sp>
          <p:nvSpPr>
            <p:cNvPr id="132" name="Google Shape;132;p80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80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80"/>
            <p:cNvSpPr/>
            <p:nvPr/>
          </p:nvSpPr>
          <p:spPr>
            <a:xfrm>
              <a:off x="11728451" y="3071813"/>
              <a:ext cx="306388" cy="719138"/>
            </a:xfrm>
            <a:custGeom>
              <a:rect b="b" l="l" r="r" t="t"/>
              <a:pathLst>
                <a:path extrusionOk="0" h="169" w="72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80"/>
          <p:cNvSpPr/>
          <p:nvPr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dk1">
              <a:alpha val="1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80"/>
          <p:cNvSpPr/>
          <p:nvPr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dk1">
              <a:alpha val="1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80"/>
          <p:cNvSpPr/>
          <p:nvPr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dk1">
              <a:alpha val="1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80"/>
          <p:cNvSpPr/>
          <p:nvPr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dk1">
              <a:alpha val="1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80"/>
          <p:cNvSpPr/>
          <p:nvPr/>
        </p:nvSpPr>
        <p:spPr>
          <a:xfrm>
            <a:off x="4011967" y="1778212"/>
            <a:ext cx="1320476" cy="362088"/>
          </a:xfrm>
          <a:custGeom>
            <a:rect b="b" l="l" r="r" t="t"/>
            <a:pathLst>
              <a:path extrusionOk="0" h="362088" w="1320476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80"/>
          <p:cNvSpPr/>
          <p:nvPr/>
        </p:nvSpPr>
        <p:spPr>
          <a:xfrm>
            <a:off x="6850703" y="1778212"/>
            <a:ext cx="1320476" cy="362088"/>
          </a:xfrm>
          <a:custGeom>
            <a:rect b="b" l="l" r="r" t="t"/>
            <a:pathLst>
              <a:path extrusionOk="0" h="362088" w="1320476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0"/>
          <p:cNvSpPr/>
          <p:nvPr/>
        </p:nvSpPr>
        <p:spPr>
          <a:xfrm>
            <a:off x="9703086" y="1778212"/>
            <a:ext cx="1320476" cy="362088"/>
          </a:xfrm>
          <a:custGeom>
            <a:rect b="b" l="l" r="r" t="t"/>
            <a:pathLst>
              <a:path extrusionOk="0" h="362088" w="1320476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80"/>
          <p:cNvSpPr/>
          <p:nvPr/>
        </p:nvSpPr>
        <p:spPr>
          <a:xfrm>
            <a:off x="1158568" y="1778212"/>
            <a:ext cx="1320476" cy="362088"/>
          </a:xfrm>
          <a:custGeom>
            <a:rect b="b" l="l" r="r" t="t"/>
            <a:pathLst>
              <a:path extrusionOk="0" h="362088" w="1320476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80"/>
          <p:cNvSpPr txBox="1"/>
          <p:nvPr>
            <p:ph type="title"/>
          </p:nvPr>
        </p:nvSpPr>
        <p:spPr>
          <a:xfrm>
            <a:off x="515938" y="246621"/>
            <a:ext cx="11150600" cy="92033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b="1" sz="3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80"/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046" y="6261436"/>
            <a:ext cx="1073019" cy="4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80"/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80"/>
          <p:cNvSpPr txBox="1"/>
          <p:nvPr>
            <p:ph idx="12" type="sldNum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148" name="Google Shape;148;p80"/>
          <p:cNvSpPr/>
          <p:nvPr>
            <p:ph idx="2" type="pic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9" name="Google Shape;149;p80"/>
          <p:cNvSpPr/>
          <p:nvPr>
            <p:ph idx="3" type="pic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0" name="Google Shape;150;p80"/>
          <p:cNvSpPr/>
          <p:nvPr>
            <p:ph idx="4" type="pic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1" name="Google Shape;151;p80"/>
          <p:cNvSpPr/>
          <p:nvPr>
            <p:ph idx="5" type="pic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2" name="Google Shape;152;p80"/>
          <p:cNvSpPr txBox="1"/>
          <p:nvPr>
            <p:ph idx="1" type="body"/>
          </p:nvPr>
        </p:nvSpPr>
        <p:spPr>
          <a:xfrm>
            <a:off x="524454" y="4052306"/>
            <a:ext cx="2588705" cy="1749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80"/>
          <p:cNvSpPr txBox="1"/>
          <p:nvPr>
            <p:ph idx="6" type="body"/>
          </p:nvPr>
        </p:nvSpPr>
        <p:spPr>
          <a:xfrm>
            <a:off x="524454" y="3539268"/>
            <a:ext cx="2588705" cy="49538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1D51"/>
              </a:buClr>
              <a:buSzPts val="1600"/>
              <a:buNone/>
              <a:defRPr b="1" sz="1600" cap="none">
                <a:solidFill>
                  <a:srgbClr val="0D1D5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80"/>
          <p:cNvSpPr txBox="1"/>
          <p:nvPr>
            <p:ph idx="7" type="body"/>
          </p:nvPr>
        </p:nvSpPr>
        <p:spPr>
          <a:xfrm>
            <a:off x="3377853" y="4052306"/>
            <a:ext cx="2588705" cy="1749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80"/>
          <p:cNvSpPr txBox="1"/>
          <p:nvPr>
            <p:ph idx="8" type="body"/>
          </p:nvPr>
        </p:nvSpPr>
        <p:spPr>
          <a:xfrm>
            <a:off x="3377853" y="3539268"/>
            <a:ext cx="2588705" cy="49538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1D51"/>
              </a:buClr>
              <a:buSzPts val="1600"/>
              <a:buNone/>
              <a:defRPr b="1" sz="1600" cap="none">
                <a:solidFill>
                  <a:srgbClr val="0D1D5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80"/>
          <p:cNvSpPr txBox="1"/>
          <p:nvPr>
            <p:ph idx="9" type="body"/>
          </p:nvPr>
        </p:nvSpPr>
        <p:spPr>
          <a:xfrm>
            <a:off x="6216589" y="4052306"/>
            <a:ext cx="2588705" cy="1749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80"/>
          <p:cNvSpPr txBox="1"/>
          <p:nvPr>
            <p:ph idx="13" type="body"/>
          </p:nvPr>
        </p:nvSpPr>
        <p:spPr>
          <a:xfrm>
            <a:off x="6216589" y="3539268"/>
            <a:ext cx="2588705" cy="49538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1D51"/>
              </a:buClr>
              <a:buSzPts val="1600"/>
              <a:buNone/>
              <a:defRPr b="1" sz="1600" cap="none">
                <a:solidFill>
                  <a:srgbClr val="0D1D5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80"/>
          <p:cNvSpPr txBox="1"/>
          <p:nvPr>
            <p:ph idx="14" type="body"/>
          </p:nvPr>
        </p:nvSpPr>
        <p:spPr>
          <a:xfrm>
            <a:off x="9068972" y="4052306"/>
            <a:ext cx="2588705" cy="1749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80"/>
          <p:cNvSpPr txBox="1"/>
          <p:nvPr>
            <p:ph idx="15" type="body"/>
          </p:nvPr>
        </p:nvSpPr>
        <p:spPr>
          <a:xfrm>
            <a:off x="9068972" y="3539268"/>
            <a:ext cx="2588705" cy="49538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1D51"/>
              </a:buClr>
              <a:buSzPts val="1600"/>
              <a:buNone/>
              <a:defRPr b="1" sz="1600" cap="none">
                <a:solidFill>
                  <a:srgbClr val="0D1D5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01">
  <p:cSld name="Thank You 01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1"/>
          <p:cNvSpPr txBox="1"/>
          <p:nvPr>
            <p:ph idx="1" type="subTitle"/>
          </p:nvPr>
        </p:nvSpPr>
        <p:spPr>
          <a:xfrm>
            <a:off x="7002130" y="4484691"/>
            <a:ext cx="4540440" cy="503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2" name="Google Shape;162;p81"/>
          <p:cNvSpPr/>
          <p:nvPr>
            <p:ph idx="2" type="pic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grpSp>
        <p:nvGrpSpPr>
          <p:cNvPr id="163" name="Google Shape;163;p81"/>
          <p:cNvGrpSpPr/>
          <p:nvPr/>
        </p:nvGrpSpPr>
        <p:grpSpPr>
          <a:xfrm>
            <a:off x="-1728302" y="-2049517"/>
            <a:ext cx="8917229" cy="10769768"/>
            <a:chOff x="11114088" y="2241550"/>
            <a:chExt cx="1905000" cy="2354263"/>
          </a:xfrm>
        </p:grpSpPr>
        <p:sp>
          <p:nvSpPr>
            <p:cNvPr id="164" name="Google Shape;164;p81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2">
                <a:alpha val="9098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81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2">
                <a:alpha val="9098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6" name="Google Shape;166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2999" y="1844881"/>
            <a:ext cx="1745251" cy="6733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Google Shape;167;p81"/>
          <p:cNvCxnSpPr/>
          <p:nvPr/>
        </p:nvCxnSpPr>
        <p:spPr>
          <a:xfrm>
            <a:off x="6469778" y="4233582"/>
            <a:ext cx="2532336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8" name="Google Shape;168;p81"/>
          <p:cNvSpPr txBox="1"/>
          <p:nvPr>
            <p:ph idx="3" type="body"/>
          </p:nvPr>
        </p:nvSpPr>
        <p:spPr>
          <a:xfrm>
            <a:off x="7002320" y="5012635"/>
            <a:ext cx="4533900" cy="503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 cap="none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Envelope" id="169" name="Google Shape;16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1475" y="4452337"/>
            <a:ext cx="387795" cy="387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twork" id="170" name="Google Shape;170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2084" y="4925640"/>
            <a:ext cx="426575" cy="42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1"/>
          <p:cNvSpPr txBox="1"/>
          <p:nvPr>
            <p:ph type="title"/>
          </p:nvPr>
        </p:nvSpPr>
        <p:spPr>
          <a:xfrm>
            <a:off x="6469778" y="3429000"/>
            <a:ext cx="5011410" cy="6514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orbel"/>
              <a:buNone/>
              <a:defRPr b="1" sz="6000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_02">
  <p:cSld name="1_Title Slide_02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2"/>
          <p:cNvSpPr/>
          <p:nvPr>
            <p:ph idx="2" type="pic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grpSp>
        <p:nvGrpSpPr>
          <p:cNvPr id="175" name="Google Shape;175;p82"/>
          <p:cNvGrpSpPr/>
          <p:nvPr/>
        </p:nvGrpSpPr>
        <p:grpSpPr>
          <a:xfrm>
            <a:off x="-1728302" y="-2049517"/>
            <a:ext cx="8917229" cy="10769768"/>
            <a:chOff x="11114088" y="2241550"/>
            <a:chExt cx="1905000" cy="2354263"/>
          </a:xfrm>
        </p:grpSpPr>
        <p:sp>
          <p:nvSpPr>
            <p:cNvPr id="176" name="Google Shape;176;p82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82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8" name="Google Shape;178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15850" y="391862"/>
            <a:ext cx="1745251" cy="6733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82"/>
          <p:cNvCxnSpPr/>
          <p:nvPr/>
        </p:nvCxnSpPr>
        <p:spPr>
          <a:xfrm>
            <a:off x="6469778" y="4233582"/>
            <a:ext cx="253233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Envelope" id="180" name="Google Shape;180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1475" y="4452337"/>
            <a:ext cx="387795" cy="387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twork" id="181" name="Google Shape;181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2084" y="4925640"/>
            <a:ext cx="426575" cy="42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2"/>
          <p:cNvSpPr txBox="1"/>
          <p:nvPr>
            <p:ph idx="1" type="subTitle"/>
          </p:nvPr>
        </p:nvSpPr>
        <p:spPr>
          <a:xfrm>
            <a:off x="7002130" y="4484691"/>
            <a:ext cx="4540440" cy="503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 cap="none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3" name="Google Shape;183;p82"/>
          <p:cNvSpPr txBox="1"/>
          <p:nvPr>
            <p:ph idx="3" type="body"/>
          </p:nvPr>
        </p:nvSpPr>
        <p:spPr>
          <a:xfrm>
            <a:off x="7002320" y="5012635"/>
            <a:ext cx="4533900" cy="503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 cap="none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82"/>
          <p:cNvSpPr txBox="1"/>
          <p:nvPr>
            <p:ph type="title"/>
          </p:nvPr>
        </p:nvSpPr>
        <p:spPr>
          <a:xfrm>
            <a:off x="6469778" y="3158641"/>
            <a:ext cx="5011410" cy="9218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b="1" sz="60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3"/>
          <p:cNvSpPr/>
          <p:nvPr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lt1">
              <a:alpha val="1568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3"/>
          <p:cNvSpPr txBox="1"/>
          <p:nvPr>
            <p:ph type="ctrTitle"/>
          </p:nvPr>
        </p:nvSpPr>
        <p:spPr>
          <a:xfrm>
            <a:off x="6343650" y="2173288"/>
            <a:ext cx="5143500" cy="2090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orbel"/>
              <a:buNone/>
              <a:defRPr b="1" sz="5400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83"/>
          <p:cNvSpPr txBox="1"/>
          <p:nvPr>
            <p:ph idx="1" type="subTitle"/>
          </p:nvPr>
        </p:nvSpPr>
        <p:spPr>
          <a:xfrm>
            <a:off x="6343650" y="4279971"/>
            <a:ext cx="5143500" cy="503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 cap="none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grpSp>
        <p:nvGrpSpPr>
          <p:cNvPr id="190" name="Google Shape;190;p83"/>
          <p:cNvGrpSpPr/>
          <p:nvPr/>
        </p:nvGrpSpPr>
        <p:grpSpPr>
          <a:xfrm>
            <a:off x="-1728302" y="-2049517"/>
            <a:ext cx="8917229" cy="10769768"/>
            <a:chOff x="11114088" y="2241550"/>
            <a:chExt cx="1905000" cy="2354263"/>
          </a:xfrm>
        </p:grpSpPr>
        <p:sp>
          <p:nvSpPr>
            <p:cNvPr id="191" name="Google Shape;191;p83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83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3" name="Google Shape;193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15850" y="391862"/>
            <a:ext cx="1745251" cy="6733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83"/>
          <p:cNvCxnSpPr/>
          <p:nvPr/>
        </p:nvCxnSpPr>
        <p:spPr>
          <a:xfrm>
            <a:off x="6469778" y="4233582"/>
            <a:ext cx="253233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84"/>
          <p:cNvSpPr txBox="1"/>
          <p:nvPr>
            <p:ph type="title"/>
          </p:nvPr>
        </p:nvSpPr>
        <p:spPr>
          <a:xfrm>
            <a:off x="831850" y="182563"/>
            <a:ext cx="10515600" cy="9401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  <a:defRPr b="1" sz="40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8" name="Google Shape;198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9638" y="6260507"/>
            <a:ext cx="1075427" cy="41492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4"/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84"/>
          <p:cNvSpPr txBox="1"/>
          <p:nvPr>
            <p:ph idx="12" type="sldNum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grpSp>
        <p:nvGrpSpPr>
          <p:cNvPr id="201" name="Google Shape;201;p84"/>
          <p:cNvGrpSpPr/>
          <p:nvPr/>
        </p:nvGrpSpPr>
        <p:grpSpPr>
          <a:xfrm rot="-5400000">
            <a:off x="1637386" y="1473113"/>
            <a:ext cx="8917229" cy="10769768"/>
            <a:chOff x="-1728302" y="-2049517"/>
            <a:chExt cx="8917229" cy="10769768"/>
          </a:xfrm>
        </p:grpSpPr>
        <p:sp>
          <p:nvSpPr>
            <p:cNvPr id="202" name="Google Shape;202;p84"/>
            <p:cNvSpPr/>
            <p:nvPr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3" name="Google Shape;203;p84"/>
            <p:cNvGrpSpPr/>
            <p:nvPr/>
          </p:nvGrpSpPr>
          <p:grpSpPr>
            <a:xfrm>
              <a:off x="-1728302" y="-2049517"/>
              <a:ext cx="8917229" cy="10769768"/>
              <a:chOff x="11114088" y="2241550"/>
              <a:chExt cx="1905000" cy="2354263"/>
            </a:xfrm>
          </p:grpSpPr>
          <p:sp>
            <p:nvSpPr>
              <p:cNvPr id="204" name="Google Shape;204;p84"/>
              <p:cNvSpPr/>
              <p:nvPr/>
            </p:nvSpPr>
            <p:spPr>
              <a:xfrm>
                <a:off x="11114088" y="2241550"/>
                <a:ext cx="1905000" cy="2354263"/>
              </a:xfrm>
              <a:custGeom>
                <a:rect b="b" l="l" r="r" t="t"/>
                <a:pathLst>
                  <a:path extrusionOk="0" h="553" w="447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solidFill>
                <a:schemeClr val="lt1">
                  <a:alpha val="15686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84"/>
              <p:cNvSpPr/>
              <p:nvPr/>
            </p:nvSpPr>
            <p:spPr>
              <a:xfrm>
                <a:off x="11412538" y="2590800"/>
                <a:ext cx="835025" cy="1673225"/>
              </a:xfrm>
              <a:custGeom>
                <a:rect b="b" l="l" r="r" t="t"/>
                <a:pathLst>
                  <a:path extrusionOk="0" h="393" w="196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solidFill>
                <a:schemeClr val="lt1">
                  <a:alpha val="15686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6" name="Google Shape;206;p84"/>
          <p:cNvSpPr txBox="1"/>
          <p:nvPr>
            <p:ph idx="1" type="body"/>
          </p:nvPr>
        </p:nvSpPr>
        <p:spPr>
          <a:xfrm>
            <a:off x="831850" y="1153348"/>
            <a:ext cx="10515600" cy="64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85"/>
          <p:cNvGrpSpPr/>
          <p:nvPr/>
        </p:nvGrpSpPr>
        <p:grpSpPr>
          <a:xfrm rot="-2149226">
            <a:off x="7430044" y="-1843127"/>
            <a:ext cx="4436224" cy="5482435"/>
            <a:chOff x="11114088" y="2241550"/>
            <a:chExt cx="1905000" cy="2354263"/>
          </a:xfrm>
        </p:grpSpPr>
        <p:sp>
          <p:nvSpPr>
            <p:cNvPr id="209" name="Google Shape;209;p85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85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85"/>
            <p:cNvSpPr/>
            <p:nvPr/>
          </p:nvSpPr>
          <p:spPr>
            <a:xfrm>
              <a:off x="11728451" y="3071813"/>
              <a:ext cx="306388" cy="719138"/>
            </a:xfrm>
            <a:custGeom>
              <a:rect b="b" l="l" r="r" t="t"/>
              <a:pathLst>
                <a:path extrusionOk="0" h="169" w="72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85"/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5"/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85"/>
          <p:cNvSpPr txBox="1"/>
          <p:nvPr>
            <p:ph idx="12" type="sldNum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215" name="Google Shape;215;p85"/>
          <p:cNvSpPr txBox="1"/>
          <p:nvPr>
            <p:ph idx="1" type="body"/>
          </p:nvPr>
        </p:nvSpPr>
        <p:spPr>
          <a:xfrm>
            <a:off x="515938" y="1825625"/>
            <a:ext cx="1083786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6" name="Google Shape;216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046" y="6261436"/>
            <a:ext cx="1073019" cy="4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85"/>
          <p:cNvSpPr txBox="1"/>
          <p:nvPr>
            <p:ph type="title"/>
          </p:nvPr>
        </p:nvSpPr>
        <p:spPr>
          <a:xfrm>
            <a:off x="515938" y="246621"/>
            <a:ext cx="11150600" cy="92033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b="1" sz="3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86"/>
          <p:cNvGrpSpPr/>
          <p:nvPr/>
        </p:nvGrpSpPr>
        <p:grpSpPr>
          <a:xfrm rot="-2149226">
            <a:off x="7430044" y="-1843127"/>
            <a:ext cx="4436224" cy="5482435"/>
            <a:chOff x="11114088" y="2241550"/>
            <a:chExt cx="1905000" cy="2354263"/>
          </a:xfrm>
        </p:grpSpPr>
        <p:sp>
          <p:nvSpPr>
            <p:cNvPr id="220" name="Google Shape;220;p86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86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86"/>
            <p:cNvSpPr/>
            <p:nvPr/>
          </p:nvSpPr>
          <p:spPr>
            <a:xfrm>
              <a:off x="11728451" y="3071813"/>
              <a:ext cx="306388" cy="719138"/>
            </a:xfrm>
            <a:custGeom>
              <a:rect b="b" l="l" r="r" t="t"/>
              <a:pathLst>
                <a:path extrusionOk="0" h="169" w="72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86"/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86"/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86"/>
          <p:cNvSpPr txBox="1"/>
          <p:nvPr>
            <p:ph idx="12" type="sldNum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226" name="Google Shape;226;p86"/>
          <p:cNvSpPr txBox="1"/>
          <p:nvPr>
            <p:ph idx="1" type="body"/>
          </p:nvPr>
        </p:nvSpPr>
        <p:spPr>
          <a:xfrm>
            <a:off x="515938" y="1825625"/>
            <a:ext cx="550386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8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8" name="Google Shape;228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046" y="6261436"/>
            <a:ext cx="1073019" cy="4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86"/>
          <p:cNvSpPr txBox="1"/>
          <p:nvPr>
            <p:ph type="title"/>
          </p:nvPr>
        </p:nvSpPr>
        <p:spPr>
          <a:xfrm>
            <a:off x="515938" y="246621"/>
            <a:ext cx="11150600" cy="92033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b="1" sz="3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87"/>
          <p:cNvGrpSpPr/>
          <p:nvPr/>
        </p:nvGrpSpPr>
        <p:grpSpPr>
          <a:xfrm rot="-2149226">
            <a:off x="7430044" y="-1843127"/>
            <a:ext cx="4436224" cy="5482435"/>
            <a:chOff x="11114088" y="2241550"/>
            <a:chExt cx="1905000" cy="2354263"/>
          </a:xfrm>
        </p:grpSpPr>
        <p:sp>
          <p:nvSpPr>
            <p:cNvPr id="232" name="Google Shape;232;p87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87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87"/>
            <p:cNvSpPr/>
            <p:nvPr/>
          </p:nvSpPr>
          <p:spPr>
            <a:xfrm>
              <a:off x="11728451" y="3071813"/>
              <a:ext cx="306388" cy="719138"/>
            </a:xfrm>
            <a:custGeom>
              <a:rect b="b" l="l" r="r" t="t"/>
              <a:pathLst>
                <a:path extrusionOk="0" h="169" w="72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87"/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7"/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7"/>
          <p:cNvSpPr txBox="1"/>
          <p:nvPr>
            <p:ph idx="12" type="sldNum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238" name="Google Shape;238;p87"/>
          <p:cNvSpPr txBox="1"/>
          <p:nvPr>
            <p:ph idx="1" type="body"/>
          </p:nvPr>
        </p:nvSpPr>
        <p:spPr>
          <a:xfrm>
            <a:off x="51593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b="1"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9" name="Google Shape;239;p87"/>
          <p:cNvSpPr txBox="1"/>
          <p:nvPr>
            <p:ph idx="2" type="body"/>
          </p:nvPr>
        </p:nvSpPr>
        <p:spPr>
          <a:xfrm>
            <a:off x="51593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8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b="1" sz="2400">
                <a:solidFill>
                  <a:schemeClr val="accent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1" name="Google Shape;241;p8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2" name="Google Shape;242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046" y="6261436"/>
            <a:ext cx="1073019" cy="4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87"/>
          <p:cNvSpPr txBox="1"/>
          <p:nvPr>
            <p:ph type="title"/>
          </p:nvPr>
        </p:nvSpPr>
        <p:spPr>
          <a:xfrm>
            <a:off x="515938" y="246621"/>
            <a:ext cx="11150600" cy="92033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b="1" sz="3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88"/>
          <p:cNvSpPr/>
          <p:nvPr>
            <p:ph idx="2" type="pic"/>
          </p:nvPr>
        </p:nvSpPr>
        <p:spPr>
          <a:xfrm>
            <a:off x="6096000" y="768485"/>
            <a:ext cx="5305662" cy="530566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grpSp>
        <p:nvGrpSpPr>
          <p:cNvPr id="246" name="Google Shape;246;p88"/>
          <p:cNvGrpSpPr/>
          <p:nvPr/>
        </p:nvGrpSpPr>
        <p:grpSpPr>
          <a:xfrm flipH="1">
            <a:off x="5400785" y="-2003509"/>
            <a:ext cx="8917229" cy="10769768"/>
            <a:chOff x="11114088" y="2241550"/>
            <a:chExt cx="1905000" cy="2354263"/>
          </a:xfrm>
        </p:grpSpPr>
        <p:sp>
          <p:nvSpPr>
            <p:cNvPr id="247" name="Google Shape;247;p88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2">
                <a:alpha val="9098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88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2">
                <a:alpha val="9098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" name="Google Shape;249;p8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8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251" name="Google Shape;251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046" y="6261436"/>
            <a:ext cx="1073019" cy="4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89"/>
          <p:cNvGrpSpPr/>
          <p:nvPr/>
        </p:nvGrpSpPr>
        <p:grpSpPr>
          <a:xfrm rot="-2149226">
            <a:off x="7430044" y="-1843127"/>
            <a:ext cx="4436224" cy="5482435"/>
            <a:chOff x="11114088" y="2241550"/>
            <a:chExt cx="1905000" cy="2354263"/>
          </a:xfrm>
        </p:grpSpPr>
        <p:sp>
          <p:nvSpPr>
            <p:cNvPr id="254" name="Google Shape;254;p89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9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9"/>
            <p:cNvSpPr/>
            <p:nvPr/>
          </p:nvSpPr>
          <p:spPr>
            <a:xfrm>
              <a:off x="11728451" y="3071813"/>
              <a:ext cx="306388" cy="719138"/>
            </a:xfrm>
            <a:custGeom>
              <a:rect b="b" l="l" r="r" t="t"/>
              <a:pathLst>
                <a:path extrusionOk="0" h="169" w="72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solidFill>
              <a:schemeClr val="lt2">
                <a:alpha val="52941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p89"/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89"/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89"/>
          <p:cNvSpPr txBox="1"/>
          <p:nvPr>
            <p:ph idx="12" type="sldNum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260" name="Google Shape;260;p8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8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62" name="Google Shape;262;p89"/>
          <p:cNvSpPr txBox="1"/>
          <p:nvPr>
            <p:ph idx="2" type="body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pic>
        <p:nvPicPr>
          <p:cNvPr id="263" name="Google Shape;263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046" y="6261436"/>
            <a:ext cx="1073019" cy="4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6"/>
          <p:cNvSpPr txBox="1"/>
          <p:nvPr>
            <p:ph idx="10" type="dt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46"/>
          <p:cNvSpPr txBox="1"/>
          <p:nvPr>
            <p:ph idx="11" type="ftr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46"/>
          <p:cNvSpPr txBox="1"/>
          <p:nvPr>
            <p:ph idx="12" type="sldNum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0"/>
          <p:cNvSpPr txBox="1"/>
          <p:nvPr>
            <p:ph type="ctrTitle"/>
          </p:nvPr>
        </p:nvSpPr>
        <p:spPr>
          <a:xfrm>
            <a:off x="857250" y="1997274"/>
            <a:ext cx="9715500" cy="13781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100"/>
          <p:cNvSpPr txBox="1"/>
          <p:nvPr>
            <p:ph idx="1" type="subTitle"/>
          </p:nvPr>
        </p:nvSpPr>
        <p:spPr>
          <a:xfrm>
            <a:off x="1714500" y="3643312"/>
            <a:ext cx="8001000" cy="164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25"/>
              </a:spcBef>
              <a:spcAft>
                <a:spcPts val="0"/>
              </a:spcAft>
              <a:buClr>
                <a:srgbClr val="888888"/>
              </a:buClr>
              <a:buSzPts val="262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50"/>
              </a:spcBef>
              <a:spcAft>
                <a:spcPts val="0"/>
              </a:spcAft>
              <a:buClr>
                <a:srgbClr val="888888"/>
              </a:buClr>
              <a:buSzPts val="225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7" name="Google Shape;277;p100"/>
          <p:cNvSpPr txBox="1"/>
          <p:nvPr>
            <p:ph idx="10" type="dt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100"/>
          <p:cNvSpPr txBox="1"/>
          <p:nvPr>
            <p:ph idx="11" type="ftr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100"/>
          <p:cNvSpPr txBox="1"/>
          <p:nvPr>
            <p:ph idx="12" type="sldNum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1"/>
          <p:cNvSpPr txBox="1"/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101"/>
          <p:cNvSpPr txBox="1"/>
          <p:nvPr>
            <p:ph idx="1" type="body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101"/>
          <p:cNvSpPr txBox="1"/>
          <p:nvPr>
            <p:ph idx="10" type="dt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101"/>
          <p:cNvSpPr txBox="1"/>
          <p:nvPr>
            <p:ph idx="11" type="ftr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101"/>
          <p:cNvSpPr txBox="1"/>
          <p:nvPr>
            <p:ph idx="12" type="sldNum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2"/>
          <p:cNvSpPr txBox="1"/>
          <p:nvPr>
            <p:ph type="title"/>
          </p:nvPr>
        </p:nvSpPr>
        <p:spPr>
          <a:xfrm>
            <a:off x="902891" y="4131469"/>
            <a:ext cx="9715500" cy="1276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50"/>
              <a:buFont typeface="Calibri"/>
              <a:buNone/>
              <a:defRPr b="1" sz="37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102"/>
          <p:cNvSpPr txBox="1"/>
          <p:nvPr>
            <p:ph idx="1" type="body"/>
          </p:nvPr>
        </p:nvSpPr>
        <p:spPr>
          <a:xfrm>
            <a:off x="902891" y="2725044"/>
            <a:ext cx="9715500" cy="14064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75"/>
              <a:buNone/>
              <a:defRPr sz="1875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38"/>
              </a:spcBef>
              <a:spcAft>
                <a:spcPts val="0"/>
              </a:spcAft>
              <a:buClr>
                <a:srgbClr val="888888"/>
              </a:buClr>
              <a:buSzPts val="1688"/>
              <a:buNone/>
              <a:defRPr sz="1687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63"/>
              </a:spcBef>
              <a:spcAft>
                <a:spcPts val="0"/>
              </a:spcAft>
              <a:buClr>
                <a:srgbClr val="888888"/>
              </a:buClr>
              <a:buSzPts val="1313"/>
              <a:buNone/>
              <a:defRPr sz="1313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63"/>
              </a:spcBef>
              <a:spcAft>
                <a:spcPts val="0"/>
              </a:spcAft>
              <a:buClr>
                <a:srgbClr val="888888"/>
              </a:buClr>
              <a:buSzPts val="1313"/>
              <a:buNone/>
              <a:defRPr sz="1313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63"/>
              </a:spcBef>
              <a:spcAft>
                <a:spcPts val="0"/>
              </a:spcAft>
              <a:buClr>
                <a:srgbClr val="888888"/>
              </a:buClr>
              <a:buSzPts val="1313"/>
              <a:buNone/>
              <a:defRPr sz="1313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63"/>
              </a:spcBef>
              <a:spcAft>
                <a:spcPts val="0"/>
              </a:spcAft>
              <a:buClr>
                <a:srgbClr val="888888"/>
              </a:buClr>
              <a:buSzPts val="1313"/>
              <a:buNone/>
              <a:defRPr sz="1313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63"/>
              </a:spcBef>
              <a:spcAft>
                <a:spcPts val="0"/>
              </a:spcAft>
              <a:buClr>
                <a:srgbClr val="888888"/>
              </a:buClr>
              <a:buSzPts val="1313"/>
              <a:buNone/>
              <a:defRPr sz="1313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63"/>
              </a:spcBef>
              <a:spcAft>
                <a:spcPts val="0"/>
              </a:spcAft>
              <a:buClr>
                <a:srgbClr val="888888"/>
              </a:buClr>
              <a:buSzPts val="1313"/>
              <a:buNone/>
              <a:defRPr sz="131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9" name="Google Shape;289;p102"/>
          <p:cNvSpPr txBox="1"/>
          <p:nvPr>
            <p:ph idx="10" type="dt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102"/>
          <p:cNvSpPr txBox="1"/>
          <p:nvPr>
            <p:ph idx="11" type="ftr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102"/>
          <p:cNvSpPr txBox="1"/>
          <p:nvPr>
            <p:ph idx="12" type="sldNum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3"/>
          <p:cNvSpPr txBox="1"/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103"/>
          <p:cNvSpPr txBox="1"/>
          <p:nvPr>
            <p:ph idx="1" type="body"/>
          </p:nvPr>
        </p:nvSpPr>
        <p:spPr>
          <a:xfrm>
            <a:off x="571500" y="1500188"/>
            <a:ext cx="5048250" cy="4243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5287" lvl="0" marL="457200" algn="l"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625"/>
              <a:buChar char="•"/>
              <a:defRPr sz="2625"/>
            </a:lvl1pPr>
            <a:lvl2pPr indent="-371475" lvl="1" marL="9144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Char char="–"/>
              <a:defRPr sz="2250"/>
            </a:lvl2pPr>
            <a:lvl3pPr indent="-347662" lvl="2" marL="1371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•"/>
              <a:defRPr sz="1875"/>
            </a:lvl3pPr>
            <a:lvl4pPr indent="-335788" lvl="3" marL="18288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–"/>
              <a:defRPr sz="1687"/>
            </a:lvl4pPr>
            <a:lvl5pPr indent="-335788" lvl="4" marL="22860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»"/>
              <a:defRPr sz="1687"/>
            </a:lvl5pPr>
            <a:lvl6pPr indent="-335788" lvl="5" marL="27432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6pPr>
            <a:lvl7pPr indent="-335788" lvl="6" marL="32004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7pPr>
            <a:lvl8pPr indent="-335788" lvl="7" marL="36576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8pPr>
            <a:lvl9pPr indent="-335788" lvl="8" marL="41148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9pPr>
          </a:lstStyle>
          <a:p/>
        </p:txBody>
      </p:sp>
      <p:sp>
        <p:nvSpPr>
          <p:cNvPr id="295" name="Google Shape;295;p103"/>
          <p:cNvSpPr txBox="1"/>
          <p:nvPr>
            <p:ph idx="2" type="body"/>
          </p:nvPr>
        </p:nvSpPr>
        <p:spPr>
          <a:xfrm>
            <a:off x="5810250" y="1500188"/>
            <a:ext cx="5048250" cy="4243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5287" lvl="0" marL="457200" algn="l"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625"/>
              <a:buChar char="•"/>
              <a:defRPr sz="2625"/>
            </a:lvl1pPr>
            <a:lvl2pPr indent="-371475" lvl="1" marL="9144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Char char="–"/>
              <a:defRPr sz="2250"/>
            </a:lvl2pPr>
            <a:lvl3pPr indent="-347662" lvl="2" marL="1371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•"/>
              <a:defRPr sz="1875"/>
            </a:lvl3pPr>
            <a:lvl4pPr indent="-335788" lvl="3" marL="18288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–"/>
              <a:defRPr sz="1687"/>
            </a:lvl4pPr>
            <a:lvl5pPr indent="-335788" lvl="4" marL="22860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»"/>
              <a:defRPr sz="1687"/>
            </a:lvl5pPr>
            <a:lvl6pPr indent="-335788" lvl="5" marL="27432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6pPr>
            <a:lvl7pPr indent="-335788" lvl="6" marL="32004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7pPr>
            <a:lvl8pPr indent="-335788" lvl="7" marL="36576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8pPr>
            <a:lvl9pPr indent="-335788" lvl="8" marL="41148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9pPr>
          </a:lstStyle>
          <a:p/>
        </p:txBody>
      </p:sp>
      <p:sp>
        <p:nvSpPr>
          <p:cNvPr id="296" name="Google Shape;296;p103"/>
          <p:cNvSpPr txBox="1"/>
          <p:nvPr>
            <p:ph idx="10" type="dt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103"/>
          <p:cNvSpPr txBox="1"/>
          <p:nvPr>
            <p:ph idx="11" type="ftr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103"/>
          <p:cNvSpPr txBox="1"/>
          <p:nvPr>
            <p:ph idx="12" type="sldNum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4"/>
          <p:cNvSpPr txBox="1"/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2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104"/>
          <p:cNvSpPr txBox="1"/>
          <p:nvPr>
            <p:ph idx="1" type="body"/>
          </p:nvPr>
        </p:nvSpPr>
        <p:spPr>
          <a:xfrm>
            <a:off x="571500" y="1439168"/>
            <a:ext cx="5050235" cy="5997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1" sz="2250"/>
            </a:lvl1pPr>
            <a:lvl2pPr indent="-228600" lvl="1" marL="9144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None/>
              <a:defRPr b="1" sz="1875"/>
            </a:lvl2pPr>
            <a:lvl3pPr indent="-228600" lvl="2" marL="13716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None/>
              <a:defRPr b="1" sz="1687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9pPr>
          </a:lstStyle>
          <a:p/>
        </p:txBody>
      </p:sp>
      <p:sp>
        <p:nvSpPr>
          <p:cNvPr id="302" name="Google Shape;302;p104"/>
          <p:cNvSpPr txBox="1"/>
          <p:nvPr>
            <p:ph idx="2" type="body"/>
          </p:nvPr>
        </p:nvSpPr>
        <p:spPr>
          <a:xfrm>
            <a:off x="571500" y="2038945"/>
            <a:ext cx="5050235" cy="3704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 sz="2250"/>
            </a:lvl1pPr>
            <a:lvl2pPr indent="-347662" lvl="1" marL="9144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–"/>
              <a:defRPr sz="1875"/>
            </a:lvl2pPr>
            <a:lvl3pPr indent="-335788" lvl="2" marL="13716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03" name="Google Shape;303;p104"/>
          <p:cNvSpPr txBox="1"/>
          <p:nvPr>
            <p:ph idx="3" type="body"/>
          </p:nvPr>
        </p:nvSpPr>
        <p:spPr>
          <a:xfrm>
            <a:off x="5806282" y="1439168"/>
            <a:ext cx="5052219" cy="5997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b="1" sz="2250"/>
            </a:lvl1pPr>
            <a:lvl2pPr indent="-228600" lvl="1" marL="9144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None/>
              <a:defRPr b="1" sz="1875"/>
            </a:lvl2pPr>
            <a:lvl3pPr indent="-228600" lvl="2" marL="13716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None/>
              <a:defRPr b="1" sz="1687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5pPr>
            <a:lvl6pPr indent="-2286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6pPr>
            <a:lvl7pPr indent="-2286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7pPr>
            <a:lvl8pPr indent="-2286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8pPr>
            <a:lvl9pPr indent="-2286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9pPr>
          </a:lstStyle>
          <a:p/>
        </p:txBody>
      </p:sp>
      <p:sp>
        <p:nvSpPr>
          <p:cNvPr id="304" name="Google Shape;304;p104"/>
          <p:cNvSpPr txBox="1"/>
          <p:nvPr>
            <p:ph idx="4" type="body"/>
          </p:nvPr>
        </p:nvSpPr>
        <p:spPr>
          <a:xfrm>
            <a:off x="5806282" y="2038945"/>
            <a:ext cx="5052219" cy="3704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 sz="2250"/>
            </a:lvl1pPr>
            <a:lvl2pPr indent="-347662" lvl="1" marL="9144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–"/>
              <a:defRPr sz="1875"/>
            </a:lvl2pPr>
            <a:lvl3pPr indent="-335788" lvl="2" marL="1371600" algn="l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1688"/>
              <a:buChar char="•"/>
              <a:defRPr sz="1687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05" name="Google Shape;305;p104"/>
          <p:cNvSpPr txBox="1"/>
          <p:nvPr>
            <p:ph idx="10" type="dt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104"/>
          <p:cNvSpPr txBox="1"/>
          <p:nvPr>
            <p:ph idx="11" type="ftr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104"/>
          <p:cNvSpPr txBox="1"/>
          <p:nvPr>
            <p:ph idx="12" type="sldNum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5"/>
          <p:cNvSpPr txBox="1"/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105"/>
          <p:cNvSpPr txBox="1"/>
          <p:nvPr>
            <p:ph idx="10" type="dt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105"/>
          <p:cNvSpPr txBox="1"/>
          <p:nvPr>
            <p:ph idx="11" type="ftr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105"/>
          <p:cNvSpPr txBox="1"/>
          <p:nvPr>
            <p:ph idx="12" type="sldNum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6"/>
          <p:cNvSpPr txBox="1"/>
          <p:nvPr>
            <p:ph type="title"/>
          </p:nvPr>
        </p:nvSpPr>
        <p:spPr>
          <a:xfrm>
            <a:off x="571501" y="255984"/>
            <a:ext cx="3760391" cy="10894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None/>
              <a:defRPr b="1" sz="18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106"/>
          <p:cNvSpPr txBox="1"/>
          <p:nvPr>
            <p:ph idx="1" type="body"/>
          </p:nvPr>
        </p:nvSpPr>
        <p:spPr>
          <a:xfrm>
            <a:off x="4468812" y="255985"/>
            <a:ext cx="6389688" cy="54872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indent="-395287" lvl="1" marL="914400" algn="l"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625"/>
              <a:buChar char="–"/>
              <a:defRPr sz="2625"/>
            </a:lvl2pPr>
            <a:lvl3pPr indent="-371475" lvl="2" marL="137160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 sz="2250"/>
            </a:lvl3pPr>
            <a:lvl4pPr indent="-347662" lvl="3" marL="18288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–"/>
              <a:defRPr sz="1875"/>
            </a:lvl4pPr>
            <a:lvl5pPr indent="-347662" lvl="4" marL="22860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»"/>
              <a:defRPr sz="1875"/>
            </a:lvl5pPr>
            <a:lvl6pPr indent="-347662" lvl="5" marL="27432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•"/>
              <a:defRPr sz="1875"/>
            </a:lvl6pPr>
            <a:lvl7pPr indent="-347662" lvl="6" marL="32004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•"/>
              <a:defRPr sz="1875"/>
            </a:lvl7pPr>
            <a:lvl8pPr indent="-347662" lvl="7" marL="3657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•"/>
              <a:defRPr sz="1875"/>
            </a:lvl8pPr>
            <a:lvl9pPr indent="-347662" lvl="8" marL="41148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Char char="•"/>
              <a:defRPr sz="1875"/>
            </a:lvl9pPr>
          </a:lstStyle>
          <a:p/>
        </p:txBody>
      </p:sp>
      <p:sp>
        <p:nvSpPr>
          <p:cNvPr id="316" name="Google Shape;316;p106"/>
          <p:cNvSpPr txBox="1"/>
          <p:nvPr>
            <p:ph idx="2" type="body"/>
          </p:nvPr>
        </p:nvSpPr>
        <p:spPr>
          <a:xfrm>
            <a:off x="571501" y="1345406"/>
            <a:ext cx="3760391" cy="4397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63"/>
              </a:spcBef>
              <a:spcAft>
                <a:spcPts val="0"/>
              </a:spcAft>
              <a:buClr>
                <a:schemeClr val="dk1"/>
              </a:buClr>
              <a:buSzPts val="1313"/>
              <a:buNone/>
              <a:defRPr sz="1313"/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/>
            </a:lvl2pPr>
            <a:lvl3pPr indent="-228600" lvl="2" marL="1371600" algn="l"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938"/>
              <a:buNone/>
              <a:defRPr sz="938"/>
            </a:lvl3pPr>
            <a:lvl4pPr indent="-228600" lvl="3" marL="18288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4pPr>
            <a:lvl5pPr indent="-228600" lvl="4" marL="22860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5pPr>
            <a:lvl6pPr indent="-228600" lvl="5" marL="27432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6pPr>
            <a:lvl7pPr indent="-228600" lvl="6" marL="32004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7pPr>
            <a:lvl8pPr indent="-228600" lvl="7" marL="36576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8pPr>
            <a:lvl9pPr indent="-228600" lvl="8" marL="41148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9pPr>
          </a:lstStyle>
          <a:p/>
        </p:txBody>
      </p:sp>
      <p:sp>
        <p:nvSpPr>
          <p:cNvPr id="317" name="Google Shape;317;p106"/>
          <p:cNvSpPr txBox="1"/>
          <p:nvPr>
            <p:ph idx="10" type="dt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106"/>
          <p:cNvSpPr txBox="1"/>
          <p:nvPr>
            <p:ph idx="11" type="ftr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06"/>
          <p:cNvSpPr txBox="1"/>
          <p:nvPr>
            <p:ph idx="12" type="sldNum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07"/>
          <p:cNvSpPr txBox="1"/>
          <p:nvPr>
            <p:ph type="title"/>
          </p:nvPr>
        </p:nvSpPr>
        <p:spPr>
          <a:xfrm>
            <a:off x="2240360" y="4500562"/>
            <a:ext cx="6858000" cy="5313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None/>
              <a:defRPr b="1" sz="18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107"/>
          <p:cNvSpPr/>
          <p:nvPr>
            <p:ph idx="2" type="pic"/>
          </p:nvPr>
        </p:nvSpPr>
        <p:spPr>
          <a:xfrm>
            <a:off x="2240360" y="574477"/>
            <a:ext cx="6858000" cy="3857625"/>
          </a:xfrm>
          <a:prstGeom prst="rect">
            <a:avLst/>
          </a:prstGeom>
          <a:noFill/>
          <a:ln>
            <a:noFill/>
          </a:ln>
        </p:spPr>
      </p:sp>
      <p:sp>
        <p:nvSpPr>
          <p:cNvPr id="323" name="Google Shape;323;p107"/>
          <p:cNvSpPr txBox="1"/>
          <p:nvPr>
            <p:ph idx="1" type="body"/>
          </p:nvPr>
        </p:nvSpPr>
        <p:spPr>
          <a:xfrm>
            <a:off x="2240360" y="5031879"/>
            <a:ext cx="6858000" cy="754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63"/>
              </a:spcBef>
              <a:spcAft>
                <a:spcPts val="0"/>
              </a:spcAft>
              <a:buClr>
                <a:schemeClr val="dk1"/>
              </a:buClr>
              <a:buSzPts val="1313"/>
              <a:buNone/>
              <a:defRPr sz="1313"/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1125"/>
            </a:lvl2pPr>
            <a:lvl3pPr indent="-228600" lvl="2" marL="1371600" algn="l"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938"/>
              <a:buNone/>
              <a:defRPr sz="938"/>
            </a:lvl3pPr>
            <a:lvl4pPr indent="-228600" lvl="3" marL="18288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4pPr>
            <a:lvl5pPr indent="-228600" lvl="4" marL="22860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5pPr>
            <a:lvl6pPr indent="-228600" lvl="5" marL="27432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6pPr>
            <a:lvl7pPr indent="-228600" lvl="6" marL="32004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7pPr>
            <a:lvl8pPr indent="-228600" lvl="7" marL="36576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8pPr>
            <a:lvl9pPr indent="-228600" lvl="8" marL="4114800" algn="l">
              <a:spcBef>
                <a:spcPts val="169"/>
              </a:spcBef>
              <a:spcAft>
                <a:spcPts val="0"/>
              </a:spcAft>
              <a:buClr>
                <a:schemeClr val="dk1"/>
              </a:buClr>
              <a:buSzPts val="844"/>
              <a:buNone/>
              <a:defRPr sz="843"/>
            </a:lvl9pPr>
          </a:lstStyle>
          <a:p/>
        </p:txBody>
      </p:sp>
      <p:sp>
        <p:nvSpPr>
          <p:cNvPr id="324" name="Google Shape;324;p107"/>
          <p:cNvSpPr txBox="1"/>
          <p:nvPr>
            <p:ph idx="10" type="dt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107"/>
          <p:cNvSpPr txBox="1"/>
          <p:nvPr>
            <p:ph idx="11" type="ftr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107"/>
          <p:cNvSpPr txBox="1"/>
          <p:nvPr>
            <p:ph idx="12" type="sldNum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08"/>
          <p:cNvSpPr txBox="1"/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108"/>
          <p:cNvSpPr txBox="1"/>
          <p:nvPr>
            <p:ph idx="1" type="body"/>
          </p:nvPr>
        </p:nvSpPr>
        <p:spPr>
          <a:xfrm rot="5400000">
            <a:off x="3593455" y="-1521767"/>
            <a:ext cx="4243090" cy="102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108"/>
          <p:cNvSpPr txBox="1"/>
          <p:nvPr>
            <p:ph idx="10" type="dt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108"/>
          <p:cNvSpPr txBox="1"/>
          <p:nvPr>
            <p:ph idx="11" type="ftr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108"/>
          <p:cNvSpPr txBox="1"/>
          <p:nvPr>
            <p:ph idx="12" type="sldNum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09"/>
          <p:cNvSpPr txBox="1"/>
          <p:nvPr>
            <p:ph type="title"/>
          </p:nvPr>
        </p:nvSpPr>
        <p:spPr>
          <a:xfrm rot="5400000">
            <a:off x="6829722" y="1714501"/>
            <a:ext cx="5485805" cy="2571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109"/>
          <p:cNvSpPr txBox="1"/>
          <p:nvPr>
            <p:ph idx="1" type="body"/>
          </p:nvPr>
        </p:nvSpPr>
        <p:spPr>
          <a:xfrm rot="5400000">
            <a:off x="1590972" y="-761999"/>
            <a:ext cx="5485805" cy="7524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109"/>
          <p:cNvSpPr txBox="1"/>
          <p:nvPr>
            <p:ph idx="10" type="dt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109"/>
          <p:cNvSpPr txBox="1"/>
          <p:nvPr>
            <p:ph idx="11" type="ftr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109"/>
          <p:cNvSpPr txBox="1"/>
          <p:nvPr>
            <p:ph idx="12" type="sldNum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8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48"/>
          <p:cNvSpPr txBox="1"/>
          <p:nvPr>
            <p:ph idx="11" type="ftr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48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21"/>
          <p:cNvSpPr txBox="1"/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121"/>
          <p:cNvSpPr txBox="1"/>
          <p:nvPr>
            <p:ph idx="1" type="subTitle"/>
          </p:nvPr>
        </p:nvSpPr>
        <p:spPr>
          <a:xfrm>
            <a:off x="914400" y="2590802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2" name="Google Shape;352;p121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121"/>
          <p:cNvSpPr txBox="1"/>
          <p:nvPr>
            <p:ph idx="11" type="ftr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121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2"/>
          <p:cNvSpPr txBox="1"/>
          <p:nvPr>
            <p:ph type="title"/>
          </p:nvPr>
        </p:nvSpPr>
        <p:spPr>
          <a:xfrm>
            <a:off x="304800" y="183094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122"/>
          <p:cNvSpPr txBox="1"/>
          <p:nvPr>
            <p:ph idx="1" type="body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8" name="Google Shape;358;p122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122"/>
          <p:cNvSpPr txBox="1"/>
          <p:nvPr>
            <p:ph idx="11" type="ftr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122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23"/>
          <p:cNvSpPr txBox="1"/>
          <p:nvPr>
            <p:ph type="title"/>
          </p:nvPr>
        </p:nvSpPr>
        <p:spPr>
          <a:xfrm>
            <a:off x="481543" y="2937933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b="1" sz="2667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123"/>
          <p:cNvSpPr txBox="1"/>
          <p:nvPr>
            <p:ph idx="1" type="body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067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4" name="Google Shape;364;p123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123"/>
          <p:cNvSpPr txBox="1"/>
          <p:nvPr>
            <p:ph idx="11" type="ftr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123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24"/>
          <p:cNvSpPr txBox="1"/>
          <p:nvPr>
            <p:ph type="title"/>
          </p:nvPr>
        </p:nvSpPr>
        <p:spPr>
          <a:xfrm>
            <a:off x="304800" y="183094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124"/>
          <p:cNvSpPr txBox="1"/>
          <p:nvPr>
            <p:ph idx="1" type="body"/>
          </p:nvPr>
        </p:nvSpPr>
        <p:spPr>
          <a:xfrm>
            <a:off x="304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7154" lvl="0" marL="4572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3245" lvl="2" marL="1371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370" name="Google Shape;370;p124"/>
          <p:cNvSpPr txBox="1"/>
          <p:nvPr>
            <p:ph idx="2" type="body"/>
          </p:nvPr>
        </p:nvSpPr>
        <p:spPr>
          <a:xfrm>
            <a:off x="3098800" y="1066802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7154" lvl="0" marL="4572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3245" lvl="2" marL="1371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371" name="Google Shape;371;p124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124"/>
          <p:cNvSpPr txBox="1"/>
          <p:nvPr>
            <p:ph idx="11" type="ftr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124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25"/>
          <p:cNvSpPr txBox="1"/>
          <p:nvPr>
            <p:ph type="title"/>
          </p:nvPr>
        </p:nvSpPr>
        <p:spPr>
          <a:xfrm>
            <a:off x="304800" y="183094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4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125"/>
          <p:cNvSpPr txBox="1"/>
          <p:nvPr>
            <p:ph idx="1" type="body"/>
          </p:nvPr>
        </p:nvSpPr>
        <p:spPr>
          <a:xfrm>
            <a:off x="304801" y="1023410"/>
            <a:ext cx="2693460" cy="4265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b="1" sz="1333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8pPr>
            <a:lvl9pPr indent="-228600" lvl="8" marL="4114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9pPr>
          </a:lstStyle>
          <a:p/>
        </p:txBody>
      </p:sp>
      <p:sp>
        <p:nvSpPr>
          <p:cNvPr id="377" name="Google Shape;377;p125"/>
          <p:cNvSpPr txBox="1"/>
          <p:nvPr>
            <p:ph idx="2" type="body"/>
          </p:nvPr>
        </p:nvSpPr>
        <p:spPr>
          <a:xfrm>
            <a:off x="304801" y="1449918"/>
            <a:ext cx="2693460" cy="2634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3245" lvl="1" marL="914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6354" lvl="3" marL="1828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indent="-296354" lvl="4" marL="22860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indent="-296354" lvl="5" marL="27432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indent="-296354" lvl="6" marL="32004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indent="-296354" lvl="7" marL="3657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indent="-296354" lvl="8" marL="4114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/>
        </p:txBody>
      </p:sp>
      <p:sp>
        <p:nvSpPr>
          <p:cNvPr id="378" name="Google Shape;378;p125"/>
          <p:cNvSpPr txBox="1"/>
          <p:nvPr>
            <p:ph idx="3" type="body"/>
          </p:nvPr>
        </p:nvSpPr>
        <p:spPr>
          <a:xfrm>
            <a:off x="3096684" y="1023410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b="1" sz="1333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8pPr>
            <a:lvl9pPr indent="-228600" lvl="8" marL="4114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b="1" sz="1067"/>
            </a:lvl9pPr>
          </a:lstStyle>
          <a:p/>
        </p:txBody>
      </p:sp>
      <p:sp>
        <p:nvSpPr>
          <p:cNvPr id="379" name="Google Shape;379;p125"/>
          <p:cNvSpPr txBox="1"/>
          <p:nvPr>
            <p:ph idx="4" type="body"/>
          </p:nvPr>
        </p:nvSpPr>
        <p:spPr>
          <a:xfrm>
            <a:off x="3096684" y="1449918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3245" lvl="1" marL="914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6354" lvl="3" marL="1828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indent="-296354" lvl="4" marL="22860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indent="-296354" lvl="5" marL="27432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indent="-296354" lvl="6" marL="32004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indent="-296354" lvl="7" marL="3657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indent="-296354" lvl="8" marL="41148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/>
        </p:txBody>
      </p:sp>
      <p:sp>
        <p:nvSpPr>
          <p:cNvPr id="380" name="Google Shape;380;p125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125"/>
          <p:cNvSpPr txBox="1"/>
          <p:nvPr>
            <p:ph idx="11" type="ftr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125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6"/>
          <p:cNvSpPr txBox="1"/>
          <p:nvPr>
            <p:ph type="title"/>
          </p:nvPr>
        </p:nvSpPr>
        <p:spPr>
          <a:xfrm>
            <a:off x="304800" y="183094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126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126"/>
          <p:cNvSpPr txBox="1"/>
          <p:nvPr>
            <p:ph idx="11" type="ftr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126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7"/>
          <p:cNvSpPr txBox="1"/>
          <p:nvPr>
            <p:ph type="title"/>
          </p:nvPr>
        </p:nvSpPr>
        <p:spPr>
          <a:xfrm>
            <a:off x="304799" y="182033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b="1" sz="13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127"/>
          <p:cNvSpPr txBox="1"/>
          <p:nvPr>
            <p:ph idx="1" type="body"/>
          </p:nvPr>
        </p:nvSpPr>
        <p:spPr>
          <a:xfrm>
            <a:off x="2383367" y="182035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1pPr>
            <a:lvl2pPr indent="-347154" lvl="1" marL="9144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867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3245" lvl="3" marL="18288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indent="-313245" lvl="4" marL="22860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indent="-313245" lvl="5" marL="27432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indent="-313245" lvl="6" marL="32004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indent="-313245" lvl="7" marL="3657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indent="-313245" lvl="8" marL="41148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/>
        </p:txBody>
      </p:sp>
      <p:sp>
        <p:nvSpPr>
          <p:cNvPr id="391" name="Google Shape;391;p127"/>
          <p:cNvSpPr txBox="1"/>
          <p:nvPr>
            <p:ph idx="2" type="body"/>
          </p:nvPr>
        </p:nvSpPr>
        <p:spPr>
          <a:xfrm>
            <a:off x="304799" y="956735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indent="-228600" lvl="1" marL="914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6"/>
              <a:buNone/>
              <a:defRPr sz="666"/>
            </a:lvl3pPr>
            <a:lvl4pPr indent="-228600" lvl="3" marL="18288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599"/>
              <a:buNone/>
              <a:defRPr sz="599"/>
            </a:lvl4pPr>
            <a:lvl5pPr indent="-228600" lvl="4" marL="22860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599"/>
              <a:buNone/>
              <a:defRPr sz="599"/>
            </a:lvl5pPr>
            <a:lvl6pPr indent="-228600" lvl="5" marL="27432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599"/>
              <a:buNone/>
              <a:defRPr sz="599"/>
            </a:lvl6pPr>
            <a:lvl7pPr indent="-228600" lvl="6" marL="3200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599"/>
              <a:buNone/>
              <a:defRPr sz="599"/>
            </a:lvl7pPr>
            <a:lvl8pPr indent="-228600" lvl="7" marL="3657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599"/>
              <a:buNone/>
              <a:defRPr sz="599"/>
            </a:lvl8pPr>
            <a:lvl9pPr indent="-228600" lvl="8" marL="41148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599"/>
              <a:buNone/>
              <a:defRPr sz="599"/>
            </a:lvl9pPr>
          </a:lstStyle>
          <a:p/>
        </p:txBody>
      </p:sp>
      <p:sp>
        <p:nvSpPr>
          <p:cNvPr id="392" name="Google Shape;392;p127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127"/>
          <p:cNvSpPr txBox="1"/>
          <p:nvPr>
            <p:ph idx="11" type="ftr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127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8"/>
          <p:cNvSpPr txBox="1"/>
          <p:nvPr>
            <p:ph type="title"/>
          </p:nvPr>
        </p:nvSpPr>
        <p:spPr>
          <a:xfrm>
            <a:off x="1194859" y="3200402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b="1" sz="13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128"/>
          <p:cNvSpPr/>
          <p:nvPr>
            <p:ph idx="2" type="pic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398" name="Google Shape;398;p128"/>
          <p:cNvSpPr txBox="1"/>
          <p:nvPr>
            <p:ph idx="1" type="body"/>
          </p:nvPr>
        </p:nvSpPr>
        <p:spPr>
          <a:xfrm>
            <a:off x="1194859" y="3578227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indent="-228600" lvl="1" marL="9144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6"/>
              <a:buNone/>
              <a:defRPr sz="666"/>
            </a:lvl3pPr>
            <a:lvl4pPr indent="-228600" lvl="3" marL="18288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599"/>
              <a:buNone/>
              <a:defRPr sz="599"/>
            </a:lvl4pPr>
            <a:lvl5pPr indent="-228600" lvl="4" marL="22860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599"/>
              <a:buNone/>
              <a:defRPr sz="599"/>
            </a:lvl5pPr>
            <a:lvl6pPr indent="-228600" lvl="5" marL="27432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599"/>
              <a:buNone/>
              <a:defRPr sz="599"/>
            </a:lvl6pPr>
            <a:lvl7pPr indent="-228600" lvl="6" marL="32004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599"/>
              <a:buNone/>
              <a:defRPr sz="599"/>
            </a:lvl7pPr>
            <a:lvl8pPr indent="-228600" lvl="7" marL="3657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599"/>
              <a:buNone/>
              <a:defRPr sz="599"/>
            </a:lvl8pPr>
            <a:lvl9pPr indent="-228600" lvl="8" marL="41148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599"/>
              <a:buNone/>
              <a:defRPr sz="599"/>
            </a:lvl9pPr>
          </a:lstStyle>
          <a:p/>
        </p:txBody>
      </p:sp>
      <p:sp>
        <p:nvSpPr>
          <p:cNvPr id="399" name="Google Shape;399;p128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128"/>
          <p:cNvSpPr txBox="1"/>
          <p:nvPr>
            <p:ph idx="11" type="ftr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128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29"/>
          <p:cNvSpPr txBox="1"/>
          <p:nvPr>
            <p:ph type="title"/>
          </p:nvPr>
        </p:nvSpPr>
        <p:spPr>
          <a:xfrm>
            <a:off x="304800" y="183094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129"/>
          <p:cNvSpPr txBox="1"/>
          <p:nvPr>
            <p:ph idx="1" type="body"/>
          </p:nvPr>
        </p:nvSpPr>
        <p:spPr>
          <a:xfrm rot="5400000">
            <a:off x="1539346" y="-167744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p129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129"/>
          <p:cNvSpPr txBox="1"/>
          <p:nvPr>
            <p:ph idx="11" type="ftr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129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30"/>
          <p:cNvSpPr txBox="1"/>
          <p:nvPr>
            <p:ph type="title"/>
          </p:nvPr>
        </p:nvSpPr>
        <p:spPr>
          <a:xfrm rot="5400000">
            <a:off x="3154893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130"/>
          <p:cNvSpPr txBox="1"/>
          <p:nvPr>
            <p:ph idx="1" type="body"/>
          </p:nvPr>
        </p:nvSpPr>
        <p:spPr>
          <a:xfrm rot="5400000">
            <a:off x="360890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1" name="Google Shape;411;p130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130"/>
          <p:cNvSpPr txBox="1"/>
          <p:nvPr>
            <p:ph idx="11" type="ftr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130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0"/>
          <p:cNvSpPr txBox="1"/>
          <p:nvPr>
            <p:ph idx="10" type="dt"/>
          </p:nvPr>
        </p:nvSpPr>
        <p:spPr>
          <a:xfrm>
            <a:off x="622570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50"/>
          <p:cNvSpPr txBox="1"/>
          <p:nvPr>
            <p:ph idx="11" type="ftr"/>
          </p:nvPr>
        </p:nvSpPr>
        <p:spPr>
          <a:xfrm>
            <a:off x="4254230" y="5807833"/>
            <a:ext cx="3942945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50"/>
          <p:cNvSpPr txBox="1"/>
          <p:nvPr>
            <p:ph idx="12" type="sldNum"/>
          </p:nvPr>
        </p:nvSpPr>
        <p:spPr>
          <a:xfrm>
            <a:off x="8923506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10"/>
          <p:cNvSpPr txBox="1"/>
          <p:nvPr>
            <p:ph type="ctrTitle"/>
          </p:nvPr>
        </p:nvSpPr>
        <p:spPr>
          <a:xfrm>
            <a:off x="933855" y="1946582"/>
            <a:ext cx="10583694" cy="13431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110"/>
          <p:cNvSpPr txBox="1"/>
          <p:nvPr>
            <p:ph idx="1" type="subTitle"/>
          </p:nvPr>
        </p:nvSpPr>
        <p:spPr>
          <a:xfrm>
            <a:off x="1867711" y="3550843"/>
            <a:ext cx="8715983" cy="1601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585"/>
              </a:spcBef>
              <a:spcAft>
                <a:spcPts val="0"/>
              </a:spcAft>
              <a:buClr>
                <a:srgbClr val="888888"/>
              </a:buClr>
              <a:buSzPts val="2924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12"/>
              </a:spcBef>
              <a:spcAft>
                <a:spcPts val="0"/>
              </a:spcAft>
              <a:buClr>
                <a:srgbClr val="888888"/>
              </a:buClr>
              <a:buSzPts val="2558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39"/>
              </a:spcBef>
              <a:spcAft>
                <a:spcPts val="0"/>
              </a:spcAft>
              <a:buClr>
                <a:srgbClr val="888888"/>
              </a:buClr>
              <a:buSzPts val="2193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7" name="Google Shape;427;p110"/>
          <p:cNvSpPr txBox="1"/>
          <p:nvPr>
            <p:ph idx="10" type="dt"/>
          </p:nvPr>
        </p:nvSpPr>
        <p:spPr>
          <a:xfrm>
            <a:off x="622570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110"/>
          <p:cNvSpPr txBox="1"/>
          <p:nvPr>
            <p:ph idx="11" type="ftr"/>
          </p:nvPr>
        </p:nvSpPr>
        <p:spPr>
          <a:xfrm>
            <a:off x="4254230" y="5807833"/>
            <a:ext cx="3942945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110"/>
          <p:cNvSpPr txBox="1"/>
          <p:nvPr>
            <p:ph idx="12" type="sldNum"/>
          </p:nvPr>
        </p:nvSpPr>
        <p:spPr>
          <a:xfrm>
            <a:off x="8923506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11"/>
          <p:cNvSpPr txBox="1"/>
          <p:nvPr>
            <p:ph type="title"/>
          </p:nvPr>
        </p:nvSpPr>
        <p:spPr>
          <a:xfrm>
            <a:off x="622570" y="250939"/>
            <a:ext cx="11206264" cy="104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111"/>
          <p:cNvSpPr txBox="1"/>
          <p:nvPr>
            <p:ph idx="1" type="body"/>
          </p:nvPr>
        </p:nvSpPr>
        <p:spPr>
          <a:xfrm>
            <a:off x="622570" y="1462112"/>
            <a:ext cx="11206264" cy="4135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3" name="Google Shape;433;p111"/>
          <p:cNvSpPr txBox="1"/>
          <p:nvPr>
            <p:ph idx="10" type="dt"/>
          </p:nvPr>
        </p:nvSpPr>
        <p:spPr>
          <a:xfrm>
            <a:off x="622570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111"/>
          <p:cNvSpPr txBox="1"/>
          <p:nvPr>
            <p:ph idx="11" type="ftr"/>
          </p:nvPr>
        </p:nvSpPr>
        <p:spPr>
          <a:xfrm>
            <a:off x="4254230" y="5807833"/>
            <a:ext cx="3942945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111"/>
          <p:cNvSpPr txBox="1"/>
          <p:nvPr>
            <p:ph idx="12" type="sldNum"/>
          </p:nvPr>
        </p:nvSpPr>
        <p:spPr>
          <a:xfrm>
            <a:off x="8923506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12"/>
          <p:cNvSpPr txBox="1"/>
          <p:nvPr>
            <p:ph type="title"/>
          </p:nvPr>
        </p:nvSpPr>
        <p:spPr>
          <a:xfrm>
            <a:off x="983575" y="4026609"/>
            <a:ext cx="10583694" cy="1244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55"/>
              <a:buFont typeface="Calibri"/>
              <a:buNone/>
              <a:defRPr b="1" sz="3655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112"/>
          <p:cNvSpPr txBox="1"/>
          <p:nvPr>
            <p:ph idx="1" type="body"/>
          </p:nvPr>
        </p:nvSpPr>
        <p:spPr>
          <a:xfrm>
            <a:off x="983575" y="2655880"/>
            <a:ext cx="10583694" cy="13707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7"/>
              <a:buNone/>
              <a:defRPr sz="1827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29"/>
              </a:spcBef>
              <a:spcAft>
                <a:spcPts val="0"/>
              </a:spcAft>
              <a:buClr>
                <a:srgbClr val="888888"/>
              </a:buClr>
              <a:buSzPts val="1645"/>
              <a:buNone/>
              <a:defRPr sz="1645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92"/>
              </a:spcBef>
              <a:spcAft>
                <a:spcPts val="0"/>
              </a:spcAft>
              <a:buClr>
                <a:srgbClr val="888888"/>
              </a:buClr>
              <a:buSzPts val="1462"/>
              <a:buNone/>
              <a:defRPr sz="1462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56"/>
              </a:spcBef>
              <a:spcAft>
                <a:spcPts val="0"/>
              </a:spcAft>
              <a:buClr>
                <a:srgbClr val="888888"/>
              </a:buClr>
              <a:buSzPts val="1279"/>
              <a:buNone/>
              <a:defRPr sz="1279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56"/>
              </a:spcBef>
              <a:spcAft>
                <a:spcPts val="0"/>
              </a:spcAft>
              <a:buClr>
                <a:srgbClr val="888888"/>
              </a:buClr>
              <a:buSzPts val="1279"/>
              <a:buNone/>
              <a:defRPr sz="1279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56"/>
              </a:spcBef>
              <a:spcAft>
                <a:spcPts val="0"/>
              </a:spcAft>
              <a:buClr>
                <a:srgbClr val="888888"/>
              </a:buClr>
              <a:buSzPts val="1279"/>
              <a:buNone/>
              <a:defRPr sz="1279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56"/>
              </a:spcBef>
              <a:spcAft>
                <a:spcPts val="0"/>
              </a:spcAft>
              <a:buClr>
                <a:srgbClr val="888888"/>
              </a:buClr>
              <a:buSzPts val="1279"/>
              <a:buNone/>
              <a:defRPr sz="1279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56"/>
              </a:spcBef>
              <a:spcAft>
                <a:spcPts val="0"/>
              </a:spcAft>
              <a:buClr>
                <a:srgbClr val="888888"/>
              </a:buClr>
              <a:buSzPts val="1279"/>
              <a:buNone/>
              <a:defRPr sz="1279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56"/>
              </a:spcBef>
              <a:spcAft>
                <a:spcPts val="0"/>
              </a:spcAft>
              <a:buClr>
                <a:srgbClr val="888888"/>
              </a:buClr>
              <a:buSzPts val="1279"/>
              <a:buNone/>
              <a:defRPr sz="1279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9" name="Google Shape;439;p112"/>
          <p:cNvSpPr txBox="1"/>
          <p:nvPr>
            <p:ph idx="10" type="dt"/>
          </p:nvPr>
        </p:nvSpPr>
        <p:spPr>
          <a:xfrm>
            <a:off x="622570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112"/>
          <p:cNvSpPr txBox="1"/>
          <p:nvPr>
            <p:ph idx="11" type="ftr"/>
          </p:nvPr>
        </p:nvSpPr>
        <p:spPr>
          <a:xfrm>
            <a:off x="4254230" y="5807833"/>
            <a:ext cx="3942945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112"/>
          <p:cNvSpPr txBox="1"/>
          <p:nvPr>
            <p:ph idx="12" type="sldNum"/>
          </p:nvPr>
        </p:nvSpPr>
        <p:spPr>
          <a:xfrm>
            <a:off x="8923506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13"/>
          <p:cNvSpPr txBox="1"/>
          <p:nvPr>
            <p:ph type="title"/>
          </p:nvPr>
        </p:nvSpPr>
        <p:spPr>
          <a:xfrm>
            <a:off x="622570" y="250939"/>
            <a:ext cx="11206264" cy="104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113"/>
          <p:cNvSpPr txBox="1"/>
          <p:nvPr>
            <p:ph idx="1" type="body"/>
          </p:nvPr>
        </p:nvSpPr>
        <p:spPr>
          <a:xfrm>
            <a:off x="622570" y="1462112"/>
            <a:ext cx="5499370" cy="4135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1033" lvl="0" marL="45720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58"/>
              <a:buChar char="•"/>
              <a:defRPr sz="2558"/>
            </a:lvl1pPr>
            <a:lvl2pPr indent="-367855" lvl="1" marL="914400" algn="l"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193"/>
              <a:buChar char="–"/>
              <a:defRPr sz="2193"/>
            </a:lvl2pPr>
            <a:lvl3pPr indent="-344614" lvl="2" marL="13716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Char char="•"/>
              <a:defRPr sz="1827"/>
            </a:lvl3pPr>
            <a:lvl4pPr indent="-333057" lvl="3" marL="18288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–"/>
              <a:defRPr sz="1645"/>
            </a:lvl4pPr>
            <a:lvl5pPr indent="-333057" lvl="4" marL="22860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»"/>
              <a:defRPr sz="1645"/>
            </a:lvl5pPr>
            <a:lvl6pPr indent="-333057" lvl="5" marL="27432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•"/>
              <a:defRPr sz="1645"/>
            </a:lvl6pPr>
            <a:lvl7pPr indent="-333057" lvl="6" marL="32004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•"/>
              <a:defRPr sz="1645"/>
            </a:lvl7pPr>
            <a:lvl8pPr indent="-333057" lvl="7" marL="36576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•"/>
              <a:defRPr sz="1645"/>
            </a:lvl8pPr>
            <a:lvl9pPr indent="-333057" lvl="8" marL="41148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•"/>
              <a:defRPr sz="1645"/>
            </a:lvl9pPr>
          </a:lstStyle>
          <a:p/>
        </p:txBody>
      </p:sp>
      <p:sp>
        <p:nvSpPr>
          <p:cNvPr id="445" name="Google Shape;445;p113"/>
          <p:cNvSpPr txBox="1"/>
          <p:nvPr>
            <p:ph idx="2" type="body"/>
          </p:nvPr>
        </p:nvSpPr>
        <p:spPr>
          <a:xfrm>
            <a:off x="6329464" y="1462112"/>
            <a:ext cx="5499370" cy="4135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1033" lvl="0" marL="45720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58"/>
              <a:buChar char="•"/>
              <a:defRPr sz="2558"/>
            </a:lvl1pPr>
            <a:lvl2pPr indent="-367855" lvl="1" marL="914400" algn="l"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193"/>
              <a:buChar char="–"/>
              <a:defRPr sz="2193"/>
            </a:lvl2pPr>
            <a:lvl3pPr indent="-344614" lvl="2" marL="13716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Char char="•"/>
              <a:defRPr sz="1827"/>
            </a:lvl3pPr>
            <a:lvl4pPr indent="-333057" lvl="3" marL="18288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–"/>
              <a:defRPr sz="1645"/>
            </a:lvl4pPr>
            <a:lvl5pPr indent="-333057" lvl="4" marL="22860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»"/>
              <a:defRPr sz="1645"/>
            </a:lvl5pPr>
            <a:lvl6pPr indent="-333057" lvl="5" marL="27432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•"/>
              <a:defRPr sz="1645"/>
            </a:lvl6pPr>
            <a:lvl7pPr indent="-333057" lvl="6" marL="32004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•"/>
              <a:defRPr sz="1645"/>
            </a:lvl7pPr>
            <a:lvl8pPr indent="-333057" lvl="7" marL="36576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•"/>
              <a:defRPr sz="1645"/>
            </a:lvl8pPr>
            <a:lvl9pPr indent="-333057" lvl="8" marL="41148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•"/>
              <a:defRPr sz="1645"/>
            </a:lvl9pPr>
          </a:lstStyle>
          <a:p/>
        </p:txBody>
      </p:sp>
      <p:sp>
        <p:nvSpPr>
          <p:cNvPr id="446" name="Google Shape;446;p113"/>
          <p:cNvSpPr txBox="1"/>
          <p:nvPr>
            <p:ph idx="10" type="dt"/>
          </p:nvPr>
        </p:nvSpPr>
        <p:spPr>
          <a:xfrm>
            <a:off x="622570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113"/>
          <p:cNvSpPr txBox="1"/>
          <p:nvPr>
            <p:ph idx="11" type="ftr"/>
          </p:nvPr>
        </p:nvSpPr>
        <p:spPr>
          <a:xfrm>
            <a:off x="4254230" y="5807833"/>
            <a:ext cx="3942945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113"/>
          <p:cNvSpPr txBox="1"/>
          <p:nvPr>
            <p:ph idx="12" type="sldNum"/>
          </p:nvPr>
        </p:nvSpPr>
        <p:spPr>
          <a:xfrm>
            <a:off x="8923506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01">
  <p:cSld name="Title Slide_0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2"/>
          <p:cNvSpPr txBox="1"/>
          <p:nvPr>
            <p:ph type="ctrTitle"/>
          </p:nvPr>
        </p:nvSpPr>
        <p:spPr>
          <a:xfrm>
            <a:off x="6343650" y="2173288"/>
            <a:ext cx="5143500" cy="2090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orbel"/>
              <a:buNone/>
              <a:defRPr b="1" sz="5400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72"/>
          <p:cNvSpPr txBox="1"/>
          <p:nvPr>
            <p:ph idx="1" type="subTitle"/>
          </p:nvPr>
        </p:nvSpPr>
        <p:spPr>
          <a:xfrm>
            <a:off x="6343650" y="4279971"/>
            <a:ext cx="5143500" cy="503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1" name="Google Shape;41;p72"/>
          <p:cNvSpPr/>
          <p:nvPr>
            <p:ph idx="2" type="pic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grpSp>
        <p:nvGrpSpPr>
          <p:cNvPr id="42" name="Google Shape;42;p72"/>
          <p:cNvGrpSpPr/>
          <p:nvPr/>
        </p:nvGrpSpPr>
        <p:grpSpPr>
          <a:xfrm>
            <a:off x="-1728302" y="-2049517"/>
            <a:ext cx="8917229" cy="10769768"/>
            <a:chOff x="11114088" y="2241550"/>
            <a:chExt cx="1905000" cy="2354263"/>
          </a:xfrm>
        </p:grpSpPr>
        <p:sp>
          <p:nvSpPr>
            <p:cNvPr id="43" name="Google Shape;43;p72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2">
                <a:alpha val="9098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72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2">
                <a:alpha val="90980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" name="Google Shape;45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72999" y="1312605"/>
            <a:ext cx="1745251" cy="6733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46;p72"/>
          <p:cNvCxnSpPr/>
          <p:nvPr/>
        </p:nvCxnSpPr>
        <p:spPr>
          <a:xfrm>
            <a:off x="6469778" y="4233582"/>
            <a:ext cx="2532336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14"/>
          <p:cNvSpPr txBox="1"/>
          <p:nvPr>
            <p:ph type="title"/>
          </p:nvPr>
        </p:nvSpPr>
        <p:spPr>
          <a:xfrm>
            <a:off x="622570" y="250939"/>
            <a:ext cx="11206264" cy="104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2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114"/>
          <p:cNvSpPr txBox="1"/>
          <p:nvPr>
            <p:ph idx="1" type="body"/>
          </p:nvPr>
        </p:nvSpPr>
        <p:spPr>
          <a:xfrm>
            <a:off x="622570" y="1402641"/>
            <a:ext cx="5501533" cy="584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193"/>
              <a:buNone/>
              <a:defRPr b="1" sz="2193"/>
            </a:lvl1pPr>
            <a:lvl2pPr indent="-228600" lvl="1" marL="9144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None/>
              <a:defRPr b="1" sz="1827"/>
            </a:lvl2pPr>
            <a:lvl3pPr indent="-228600" lvl="2" marL="13716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None/>
              <a:defRPr b="1" sz="1645"/>
            </a:lvl3pPr>
            <a:lvl4pPr indent="-228600" lvl="3" marL="18288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None/>
              <a:defRPr b="1" sz="1462"/>
            </a:lvl4pPr>
            <a:lvl5pPr indent="-228600" lvl="4" marL="22860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None/>
              <a:defRPr b="1" sz="1462"/>
            </a:lvl5pPr>
            <a:lvl6pPr indent="-228600" lvl="5" marL="27432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None/>
              <a:defRPr b="1" sz="1462"/>
            </a:lvl6pPr>
            <a:lvl7pPr indent="-228600" lvl="6" marL="32004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None/>
              <a:defRPr b="1" sz="1462"/>
            </a:lvl7pPr>
            <a:lvl8pPr indent="-228600" lvl="7" marL="36576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None/>
              <a:defRPr b="1" sz="1462"/>
            </a:lvl8pPr>
            <a:lvl9pPr indent="-228600" lvl="8" marL="41148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None/>
              <a:defRPr b="1" sz="1462"/>
            </a:lvl9pPr>
          </a:lstStyle>
          <a:p/>
        </p:txBody>
      </p:sp>
      <p:sp>
        <p:nvSpPr>
          <p:cNvPr id="452" name="Google Shape;452;p114"/>
          <p:cNvSpPr txBox="1"/>
          <p:nvPr>
            <p:ph idx="2" type="body"/>
          </p:nvPr>
        </p:nvSpPr>
        <p:spPr>
          <a:xfrm>
            <a:off x="622570" y="1987195"/>
            <a:ext cx="5501533" cy="3610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7855" lvl="0" marL="457200" algn="l"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193"/>
              <a:buChar char="•"/>
              <a:defRPr sz="2193"/>
            </a:lvl1pPr>
            <a:lvl2pPr indent="-344614" lvl="1" marL="9144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Char char="–"/>
              <a:defRPr sz="1827"/>
            </a:lvl2pPr>
            <a:lvl3pPr indent="-333057" lvl="2" marL="13716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•"/>
              <a:defRPr sz="1645"/>
            </a:lvl3pPr>
            <a:lvl4pPr indent="-321436" lvl="3" marL="18288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Char char="–"/>
              <a:defRPr sz="1462"/>
            </a:lvl4pPr>
            <a:lvl5pPr indent="-321436" lvl="4" marL="22860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Char char="»"/>
              <a:defRPr sz="1462"/>
            </a:lvl5pPr>
            <a:lvl6pPr indent="-321436" lvl="5" marL="27432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Char char="•"/>
              <a:defRPr sz="1462"/>
            </a:lvl6pPr>
            <a:lvl7pPr indent="-321436" lvl="6" marL="32004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Char char="•"/>
              <a:defRPr sz="1462"/>
            </a:lvl7pPr>
            <a:lvl8pPr indent="-321436" lvl="7" marL="36576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Char char="•"/>
              <a:defRPr sz="1462"/>
            </a:lvl8pPr>
            <a:lvl9pPr indent="-321436" lvl="8" marL="41148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Char char="•"/>
              <a:defRPr sz="1462"/>
            </a:lvl9pPr>
          </a:lstStyle>
          <a:p/>
        </p:txBody>
      </p:sp>
      <p:sp>
        <p:nvSpPr>
          <p:cNvPr id="453" name="Google Shape;453;p114"/>
          <p:cNvSpPr txBox="1"/>
          <p:nvPr>
            <p:ph idx="3" type="body"/>
          </p:nvPr>
        </p:nvSpPr>
        <p:spPr>
          <a:xfrm>
            <a:off x="6325141" y="1402641"/>
            <a:ext cx="5503694" cy="584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193"/>
              <a:buNone/>
              <a:defRPr b="1" sz="2193"/>
            </a:lvl1pPr>
            <a:lvl2pPr indent="-228600" lvl="1" marL="9144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None/>
              <a:defRPr b="1" sz="1827"/>
            </a:lvl2pPr>
            <a:lvl3pPr indent="-228600" lvl="2" marL="13716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None/>
              <a:defRPr b="1" sz="1645"/>
            </a:lvl3pPr>
            <a:lvl4pPr indent="-228600" lvl="3" marL="18288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None/>
              <a:defRPr b="1" sz="1462"/>
            </a:lvl4pPr>
            <a:lvl5pPr indent="-228600" lvl="4" marL="22860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None/>
              <a:defRPr b="1" sz="1462"/>
            </a:lvl5pPr>
            <a:lvl6pPr indent="-228600" lvl="5" marL="27432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None/>
              <a:defRPr b="1" sz="1462"/>
            </a:lvl6pPr>
            <a:lvl7pPr indent="-228600" lvl="6" marL="32004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None/>
              <a:defRPr b="1" sz="1462"/>
            </a:lvl7pPr>
            <a:lvl8pPr indent="-228600" lvl="7" marL="36576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None/>
              <a:defRPr b="1" sz="1462"/>
            </a:lvl8pPr>
            <a:lvl9pPr indent="-228600" lvl="8" marL="41148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None/>
              <a:defRPr b="1" sz="1462"/>
            </a:lvl9pPr>
          </a:lstStyle>
          <a:p/>
        </p:txBody>
      </p:sp>
      <p:sp>
        <p:nvSpPr>
          <p:cNvPr id="454" name="Google Shape;454;p114"/>
          <p:cNvSpPr txBox="1"/>
          <p:nvPr>
            <p:ph idx="4" type="body"/>
          </p:nvPr>
        </p:nvSpPr>
        <p:spPr>
          <a:xfrm>
            <a:off x="6325141" y="1987195"/>
            <a:ext cx="5503694" cy="3610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7855" lvl="0" marL="457200" algn="l"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193"/>
              <a:buChar char="•"/>
              <a:defRPr sz="2193"/>
            </a:lvl1pPr>
            <a:lvl2pPr indent="-344614" lvl="1" marL="9144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Char char="–"/>
              <a:defRPr sz="1827"/>
            </a:lvl2pPr>
            <a:lvl3pPr indent="-333057" lvl="2" marL="1371600" algn="l">
              <a:spcBef>
                <a:spcPts val="329"/>
              </a:spcBef>
              <a:spcAft>
                <a:spcPts val="0"/>
              </a:spcAft>
              <a:buClr>
                <a:schemeClr val="dk1"/>
              </a:buClr>
              <a:buSzPts val="1645"/>
              <a:buChar char="•"/>
              <a:defRPr sz="1645"/>
            </a:lvl3pPr>
            <a:lvl4pPr indent="-321436" lvl="3" marL="18288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Char char="–"/>
              <a:defRPr sz="1462"/>
            </a:lvl4pPr>
            <a:lvl5pPr indent="-321436" lvl="4" marL="22860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Char char="»"/>
              <a:defRPr sz="1462"/>
            </a:lvl5pPr>
            <a:lvl6pPr indent="-321436" lvl="5" marL="27432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Char char="•"/>
              <a:defRPr sz="1462"/>
            </a:lvl6pPr>
            <a:lvl7pPr indent="-321436" lvl="6" marL="32004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Char char="•"/>
              <a:defRPr sz="1462"/>
            </a:lvl7pPr>
            <a:lvl8pPr indent="-321436" lvl="7" marL="36576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Char char="•"/>
              <a:defRPr sz="1462"/>
            </a:lvl8pPr>
            <a:lvl9pPr indent="-321436" lvl="8" marL="4114800" algn="l">
              <a:spcBef>
                <a:spcPts val="292"/>
              </a:spcBef>
              <a:spcAft>
                <a:spcPts val="0"/>
              </a:spcAft>
              <a:buClr>
                <a:schemeClr val="dk1"/>
              </a:buClr>
              <a:buSzPts val="1462"/>
              <a:buChar char="•"/>
              <a:defRPr sz="1462"/>
            </a:lvl9pPr>
          </a:lstStyle>
          <a:p/>
        </p:txBody>
      </p:sp>
      <p:sp>
        <p:nvSpPr>
          <p:cNvPr id="455" name="Google Shape;455;p114"/>
          <p:cNvSpPr txBox="1"/>
          <p:nvPr>
            <p:ph idx="10" type="dt"/>
          </p:nvPr>
        </p:nvSpPr>
        <p:spPr>
          <a:xfrm>
            <a:off x="622570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114"/>
          <p:cNvSpPr txBox="1"/>
          <p:nvPr>
            <p:ph idx="11" type="ftr"/>
          </p:nvPr>
        </p:nvSpPr>
        <p:spPr>
          <a:xfrm>
            <a:off x="4254230" y="5807833"/>
            <a:ext cx="3942945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114"/>
          <p:cNvSpPr txBox="1"/>
          <p:nvPr>
            <p:ph idx="12" type="sldNum"/>
          </p:nvPr>
        </p:nvSpPr>
        <p:spPr>
          <a:xfrm>
            <a:off x="8923506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15"/>
          <p:cNvSpPr txBox="1"/>
          <p:nvPr>
            <p:ph type="title"/>
          </p:nvPr>
        </p:nvSpPr>
        <p:spPr>
          <a:xfrm>
            <a:off x="622570" y="250939"/>
            <a:ext cx="11206264" cy="104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115"/>
          <p:cNvSpPr txBox="1"/>
          <p:nvPr>
            <p:ph idx="10" type="dt"/>
          </p:nvPr>
        </p:nvSpPr>
        <p:spPr>
          <a:xfrm>
            <a:off x="622570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115"/>
          <p:cNvSpPr txBox="1"/>
          <p:nvPr>
            <p:ph idx="11" type="ftr"/>
          </p:nvPr>
        </p:nvSpPr>
        <p:spPr>
          <a:xfrm>
            <a:off x="4254230" y="5807833"/>
            <a:ext cx="3942945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115"/>
          <p:cNvSpPr txBox="1"/>
          <p:nvPr>
            <p:ph idx="12" type="sldNum"/>
          </p:nvPr>
        </p:nvSpPr>
        <p:spPr>
          <a:xfrm>
            <a:off x="8923506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16"/>
          <p:cNvSpPr txBox="1"/>
          <p:nvPr>
            <p:ph type="title"/>
          </p:nvPr>
        </p:nvSpPr>
        <p:spPr>
          <a:xfrm>
            <a:off x="622571" y="249487"/>
            <a:ext cx="4096426" cy="10617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27"/>
              <a:buFont typeface="Calibri"/>
              <a:buNone/>
              <a:defRPr b="1" sz="18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116"/>
          <p:cNvSpPr txBox="1"/>
          <p:nvPr>
            <p:ph idx="1" type="body"/>
          </p:nvPr>
        </p:nvSpPr>
        <p:spPr>
          <a:xfrm>
            <a:off x="4868153" y="249488"/>
            <a:ext cx="6960681" cy="53480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4274" lvl="0" marL="457200" algn="l"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924"/>
              <a:buChar char="•"/>
              <a:defRPr sz="2924"/>
            </a:lvl1pPr>
            <a:lvl2pPr indent="-391033" lvl="1" marL="91440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58"/>
              <a:buChar char="–"/>
              <a:defRPr sz="2558"/>
            </a:lvl2pPr>
            <a:lvl3pPr indent="-367855" lvl="2" marL="1371600" algn="l"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193"/>
              <a:buChar char="•"/>
              <a:defRPr sz="2193"/>
            </a:lvl3pPr>
            <a:lvl4pPr indent="-344614" lvl="3" marL="18288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Char char="–"/>
              <a:defRPr sz="1827"/>
            </a:lvl4pPr>
            <a:lvl5pPr indent="-344614" lvl="4" marL="22860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Char char="»"/>
              <a:defRPr sz="1827"/>
            </a:lvl5pPr>
            <a:lvl6pPr indent="-344614" lvl="5" marL="27432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Char char="•"/>
              <a:defRPr sz="1827"/>
            </a:lvl6pPr>
            <a:lvl7pPr indent="-344614" lvl="6" marL="32004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Char char="•"/>
              <a:defRPr sz="1827"/>
            </a:lvl7pPr>
            <a:lvl8pPr indent="-344614" lvl="7" marL="36576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Char char="•"/>
              <a:defRPr sz="1827"/>
            </a:lvl8pPr>
            <a:lvl9pPr indent="-344614" lvl="8" marL="41148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Char char="•"/>
              <a:defRPr sz="1827"/>
            </a:lvl9pPr>
          </a:lstStyle>
          <a:p/>
        </p:txBody>
      </p:sp>
      <p:sp>
        <p:nvSpPr>
          <p:cNvPr id="466" name="Google Shape;466;p116"/>
          <p:cNvSpPr txBox="1"/>
          <p:nvPr>
            <p:ph idx="2" type="body"/>
          </p:nvPr>
        </p:nvSpPr>
        <p:spPr>
          <a:xfrm>
            <a:off x="622571" y="1311260"/>
            <a:ext cx="4096426" cy="428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79"/>
              <a:buNone/>
              <a:defRPr sz="1279"/>
            </a:lvl1pPr>
            <a:lvl2pPr indent="-228600" lvl="1" marL="914400" algn="l">
              <a:spcBef>
                <a:spcPts val="219"/>
              </a:spcBef>
              <a:spcAft>
                <a:spcPts val="0"/>
              </a:spcAft>
              <a:buClr>
                <a:schemeClr val="dk1"/>
              </a:buClr>
              <a:buSzPts val="1096"/>
              <a:buNone/>
              <a:defRPr sz="1096"/>
            </a:lvl2pPr>
            <a:lvl3pPr indent="-228600" lvl="2" marL="1371600" algn="l">
              <a:spcBef>
                <a:spcPts val="183"/>
              </a:spcBef>
              <a:spcAft>
                <a:spcPts val="0"/>
              </a:spcAft>
              <a:buClr>
                <a:schemeClr val="dk1"/>
              </a:buClr>
              <a:buSzPts val="914"/>
              <a:buNone/>
              <a:defRPr sz="914"/>
            </a:lvl3pPr>
            <a:lvl4pPr indent="-228600" lvl="3" marL="1828800" algn="l">
              <a:spcBef>
                <a:spcPts val="164"/>
              </a:spcBef>
              <a:spcAft>
                <a:spcPts val="0"/>
              </a:spcAft>
              <a:buClr>
                <a:schemeClr val="dk1"/>
              </a:buClr>
              <a:buSzPts val="822"/>
              <a:buNone/>
              <a:defRPr sz="822"/>
            </a:lvl4pPr>
            <a:lvl5pPr indent="-228600" lvl="4" marL="2286000" algn="l">
              <a:spcBef>
                <a:spcPts val="164"/>
              </a:spcBef>
              <a:spcAft>
                <a:spcPts val="0"/>
              </a:spcAft>
              <a:buClr>
                <a:schemeClr val="dk1"/>
              </a:buClr>
              <a:buSzPts val="822"/>
              <a:buNone/>
              <a:defRPr sz="822"/>
            </a:lvl5pPr>
            <a:lvl6pPr indent="-228600" lvl="5" marL="2743200" algn="l">
              <a:spcBef>
                <a:spcPts val="164"/>
              </a:spcBef>
              <a:spcAft>
                <a:spcPts val="0"/>
              </a:spcAft>
              <a:buClr>
                <a:schemeClr val="dk1"/>
              </a:buClr>
              <a:buSzPts val="822"/>
              <a:buNone/>
              <a:defRPr sz="822"/>
            </a:lvl6pPr>
            <a:lvl7pPr indent="-228600" lvl="6" marL="3200400" algn="l">
              <a:spcBef>
                <a:spcPts val="164"/>
              </a:spcBef>
              <a:spcAft>
                <a:spcPts val="0"/>
              </a:spcAft>
              <a:buClr>
                <a:schemeClr val="dk1"/>
              </a:buClr>
              <a:buSzPts val="822"/>
              <a:buNone/>
              <a:defRPr sz="822"/>
            </a:lvl7pPr>
            <a:lvl8pPr indent="-228600" lvl="7" marL="3657600" algn="l">
              <a:spcBef>
                <a:spcPts val="164"/>
              </a:spcBef>
              <a:spcAft>
                <a:spcPts val="0"/>
              </a:spcAft>
              <a:buClr>
                <a:schemeClr val="dk1"/>
              </a:buClr>
              <a:buSzPts val="822"/>
              <a:buNone/>
              <a:defRPr sz="822"/>
            </a:lvl8pPr>
            <a:lvl9pPr indent="-228600" lvl="8" marL="4114800" algn="l">
              <a:spcBef>
                <a:spcPts val="164"/>
              </a:spcBef>
              <a:spcAft>
                <a:spcPts val="0"/>
              </a:spcAft>
              <a:buClr>
                <a:schemeClr val="dk1"/>
              </a:buClr>
              <a:buSzPts val="822"/>
              <a:buNone/>
              <a:defRPr sz="822"/>
            </a:lvl9pPr>
          </a:lstStyle>
          <a:p/>
        </p:txBody>
      </p:sp>
      <p:sp>
        <p:nvSpPr>
          <p:cNvPr id="467" name="Google Shape;467;p116"/>
          <p:cNvSpPr txBox="1"/>
          <p:nvPr>
            <p:ph idx="10" type="dt"/>
          </p:nvPr>
        </p:nvSpPr>
        <p:spPr>
          <a:xfrm>
            <a:off x="622570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116"/>
          <p:cNvSpPr txBox="1"/>
          <p:nvPr>
            <p:ph idx="11" type="ftr"/>
          </p:nvPr>
        </p:nvSpPr>
        <p:spPr>
          <a:xfrm>
            <a:off x="4254230" y="5807833"/>
            <a:ext cx="3942945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116"/>
          <p:cNvSpPr txBox="1"/>
          <p:nvPr>
            <p:ph idx="12" type="sldNum"/>
          </p:nvPr>
        </p:nvSpPr>
        <p:spPr>
          <a:xfrm>
            <a:off x="8923506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17"/>
          <p:cNvSpPr txBox="1"/>
          <p:nvPr>
            <p:ph type="title"/>
          </p:nvPr>
        </p:nvSpPr>
        <p:spPr>
          <a:xfrm>
            <a:off x="2440562" y="4386335"/>
            <a:ext cx="7470843" cy="5178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27"/>
              <a:buFont typeface="Calibri"/>
              <a:buNone/>
              <a:defRPr b="1" sz="18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2" name="Google Shape;472;p117"/>
          <p:cNvSpPr/>
          <p:nvPr>
            <p:ph idx="2" type="pic"/>
          </p:nvPr>
        </p:nvSpPr>
        <p:spPr>
          <a:xfrm>
            <a:off x="2440562" y="559896"/>
            <a:ext cx="7470843" cy="3759716"/>
          </a:xfrm>
          <a:prstGeom prst="rect">
            <a:avLst/>
          </a:prstGeom>
          <a:noFill/>
          <a:ln>
            <a:noFill/>
          </a:ln>
        </p:spPr>
      </p:sp>
      <p:sp>
        <p:nvSpPr>
          <p:cNvPr id="473" name="Google Shape;473;p117"/>
          <p:cNvSpPr txBox="1"/>
          <p:nvPr>
            <p:ph idx="1" type="body"/>
          </p:nvPr>
        </p:nvSpPr>
        <p:spPr>
          <a:xfrm>
            <a:off x="2440562" y="4904167"/>
            <a:ext cx="7470843" cy="7354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56"/>
              </a:spcBef>
              <a:spcAft>
                <a:spcPts val="0"/>
              </a:spcAft>
              <a:buClr>
                <a:schemeClr val="dk1"/>
              </a:buClr>
              <a:buSzPts val="1279"/>
              <a:buNone/>
              <a:defRPr sz="1279"/>
            </a:lvl1pPr>
            <a:lvl2pPr indent="-228600" lvl="1" marL="914400" algn="l">
              <a:spcBef>
                <a:spcPts val="219"/>
              </a:spcBef>
              <a:spcAft>
                <a:spcPts val="0"/>
              </a:spcAft>
              <a:buClr>
                <a:schemeClr val="dk1"/>
              </a:buClr>
              <a:buSzPts val="1096"/>
              <a:buNone/>
              <a:defRPr sz="1096"/>
            </a:lvl2pPr>
            <a:lvl3pPr indent="-228600" lvl="2" marL="1371600" algn="l">
              <a:spcBef>
                <a:spcPts val="183"/>
              </a:spcBef>
              <a:spcAft>
                <a:spcPts val="0"/>
              </a:spcAft>
              <a:buClr>
                <a:schemeClr val="dk1"/>
              </a:buClr>
              <a:buSzPts val="914"/>
              <a:buNone/>
              <a:defRPr sz="914"/>
            </a:lvl3pPr>
            <a:lvl4pPr indent="-228600" lvl="3" marL="1828800" algn="l">
              <a:spcBef>
                <a:spcPts val="164"/>
              </a:spcBef>
              <a:spcAft>
                <a:spcPts val="0"/>
              </a:spcAft>
              <a:buClr>
                <a:schemeClr val="dk1"/>
              </a:buClr>
              <a:buSzPts val="822"/>
              <a:buNone/>
              <a:defRPr sz="822"/>
            </a:lvl4pPr>
            <a:lvl5pPr indent="-228600" lvl="4" marL="2286000" algn="l">
              <a:spcBef>
                <a:spcPts val="164"/>
              </a:spcBef>
              <a:spcAft>
                <a:spcPts val="0"/>
              </a:spcAft>
              <a:buClr>
                <a:schemeClr val="dk1"/>
              </a:buClr>
              <a:buSzPts val="822"/>
              <a:buNone/>
              <a:defRPr sz="822"/>
            </a:lvl5pPr>
            <a:lvl6pPr indent="-228600" lvl="5" marL="2743200" algn="l">
              <a:spcBef>
                <a:spcPts val="164"/>
              </a:spcBef>
              <a:spcAft>
                <a:spcPts val="0"/>
              </a:spcAft>
              <a:buClr>
                <a:schemeClr val="dk1"/>
              </a:buClr>
              <a:buSzPts val="822"/>
              <a:buNone/>
              <a:defRPr sz="822"/>
            </a:lvl6pPr>
            <a:lvl7pPr indent="-228600" lvl="6" marL="3200400" algn="l">
              <a:spcBef>
                <a:spcPts val="164"/>
              </a:spcBef>
              <a:spcAft>
                <a:spcPts val="0"/>
              </a:spcAft>
              <a:buClr>
                <a:schemeClr val="dk1"/>
              </a:buClr>
              <a:buSzPts val="822"/>
              <a:buNone/>
              <a:defRPr sz="822"/>
            </a:lvl7pPr>
            <a:lvl8pPr indent="-228600" lvl="7" marL="3657600" algn="l">
              <a:spcBef>
                <a:spcPts val="164"/>
              </a:spcBef>
              <a:spcAft>
                <a:spcPts val="0"/>
              </a:spcAft>
              <a:buClr>
                <a:schemeClr val="dk1"/>
              </a:buClr>
              <a:buSzPts val="822"/>
              <a:buNone/>
              <a:defRPr sz="822"/>
            </a:lvl8pPr>
            <a:lvl9pPr indent="-228600" lvl="8" marL="4114800" algn="l">
              <a:spcBef>
                <a:spcPts val="164"/>
              </a:spcBef>
              <a:spcAft>
                <a:spcPts val="0"/>
              </a:spcAft>
              <a:buClr>
                <a:schemeClr val="dk1"/>
              </a:buClr>
              <a:buSzPts val="822"/>
              <a:buNone/>
              <a:defRPr sz="822"/>
            </a:lvl9pPr>
          </a:lstStyle>
          <a:p/>
        </p:txBody>
      </p:sp>
      <p:sp>
        <p:nvSpPr>
          <p:cNvPr id="474" name="Google Shape;474;p117"/>
          <p:cNvSpPr txBox="1"/>
          <p:nvPr>
            <p:ph idx="10" type="dt"/>
          </p:nvPr>
        </p:nvSpPr>
        <p:spPr>
          <a:xfrm>
            <a:off x="622570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5" name="Google Shape;475;p117"/>
          <p:cNvSpPr txBox="1"/>
          <p:nvPr>
            <p:ph idx="11" type="ftr"/>
          </p:nvPr>
        </p:nvSpPr>
        <p:spPr>
          <a:xfrm>
            <a:off x="4254230" y="5807833"/>
            <a:ext cx="3942945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117"/>
          <p:cNvSpPr txBox="1"/>
          <p:nvPr>
            <p:ph idx="12" type="sldNum"/>
          </p:nvPr>
        </p:nvSpPr>
        <p:spPr>
          <a:xfrm>
            <a:off x="8923506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18"/>
          <p:cNvSpPr txBox="1"/>
          <p:nvPr>
            <p:ph type="title"/>
          </p:nvPr>
        </p:nvSpPr>
        <p:spPr>
          <a:xfrm>
            <a:off x="622570" y="250939"/>
            <a:ext cx="11206264" cy="104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118"/>
          <p:cNvSpPr txBox="1"/>
          <p:nvPr>
            <p:ph idx="1" type="body"/>
          </p:nvPr>
        </p:nvSpPr>
        <p:spPr>
          <a:xfrm rot="5400000">
            <a:off x="4158003" y="-2073321"/>
            <a:ext cx="4135398" cy="11206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0" name="Google Shape;480;p118"/>
          <p:cNvSpPr txBox="1"/>
          <p:nvPr>
            <p:ph idx="10" type="dt"/>
          </p:nvPr>
        </p:nvSpPr>
        <p:spPr>
          <a:xfrm>
            <a:off x="622570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118"/>
          <p:cNvSpPr txBox="1"/>
          <p:nvPr>
            <p:ph idx="11" type="ftr"/>
          </p:nvPr>
        </p:nvSpPr>
        <p:spPr>
          <a:xfrm>
            <a:off x="4254230" y="5807833"/>
            <a:ext cx="3942945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118"/>
          <p:cNvSpPr txBox="1"/>
          <p:nvPr>
            <p:ph idx="12" type="sldNum"/>
          </p:nvPr>
        </p:nvSpPr>
        <p:spPr>
          <a:xfrm>
            <a:off x="8923506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19"/>
          <p:cNvSpPr txBox="1"/>
          <p:nvPr>
            <p:ph type="title"/>
          </p:nvPr>
        </p:nvSpPr>
        <p:spPr>
          <a:xfrm rot="5400000">
            <a:off x="7754766" y="1523441"/>
            <a:ext cx="5346571" cy="2801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p119"/>
          <p:cNvSpPr txBox="1"/>
          <p:nvPr>
            <p:ph idx="1" type="body"/>
          </p:nvPr>
        </p:nvSpPr>
        <p:spPr>
          <a:xfrm rot="5400000">
            <a:off x="2047871" y="-1174363"/>
            <a:ext cx="5346571" cy="8197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6" name="Google Shape;486;p119"/>
          <p:cNvSpPr txBox="1"/>
          <p:nvPr>
            <p:ph idx="10" type="dt"/>
          </p:nvPr>
        </p:nvSpPr>
        <p:spPr>
          <a:xfrm>
            <a:off x="622570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7" name="Google Shape;487;p119"/>
          <p:cNvSpPr txBox="1"/>
          <p:nvPr>
            <p:ph idx="11" type="ftr"/>
          </p:nvPr>
        </p:nvSpPr>
        <p:spPr>
          <a:xfrm>
            <a:off x="4254230" y="5807833"/>
            <a:ext cx="3942945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119"/>
          <p:cNvSpPr txBox="1"/>
          <p:nvPr>
            <p:ph idx="12" type="sldNum"/>
          </p:nvPr>
        </p:nvSpPr>
        <p:spPr>
          <a:xfrm>
            <a:off x="8923506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Picture" showMasterSp="0">
  <p:cSld name="Title Slide with Picture"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20"/>
          <p:cNvSpPr/>
          <p:nvPr/>
        </p:nvSpPr>
        <p:spPr>
          <a:xfrm>
            <a:off x="6540500" y="0"/>
            <a:ext cx="5651500" cy="6858000"/>
          </a:xfrm>
          <a:custGeom>
            <a:rect b="b" l="l" r="r" t="t"/>
            <a:pathLst>
              <a:path extrusionOk="0" h="6858000" w="4238622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120"/>
          <p:cNvSpPr/>
          <p:nvPr/>
        </p:nvSpPr>
        <p:spPr>
          <a:xfrm>
            <a:off x="6256868" y="0"/>
            <a:ext cx="1672169" cy="6858000"/>
          </a:xfrm>
          <a:custGeom>
            <a:rect b="b" l="l" r="r" t="t"/>
            <a:pathLst>
              <a:path extrusionOk="0" h="6858000" w="1254127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120"/>
          <p:cNvSpPr/>
          <p:nvPr/>
        </p:nvSpPr>
        <p:spPr>
          <a:xfrm>
            <a:off x="6062136" y="0"/>
            <a:ext cx="1528232" cy="6858000"/>
          </a:xfrm>
          <a:custGeom>
            <a:rect b="b" l="l" r="r" t="t"/>
            <a:pathLst>
              <a:path extrusionOk="0" h="6858000" w="1146174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120"/>
          <p:cNvSpPr txBox="1"/>
          <p:nvPr>
            <p:ph type="ctrTitle"/>
          </p:nvPr>
        </p:nvSpPr>
        <p:spPr>
          <a:xfrm>
            <a:off x="1295401" y="1873584"/>
            <a:ext cx="5120640" cy="2560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An empty placeholder to add an image. Click on the placeholder and select the image that you wish to add" id="494" name="Google Shape;494;p120"/>
          <p:cNvSpPr/>
          <p:nvPr>
            <p:ph idx="2" type="pic"/>
          </p:nvPr>
        </p:nvSpPr>
        <p:spPr>
          <a:xfrm>
            <a:off x="6743703" y="0"/>
            <a:ext cx="544829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95" name="Google Shape;495;p120"/>
          <p:cNvSpPr txBox="1"/>
          <p:nvPr>
            <p:ph idx="1" type="subTitle"/>
          </p:nvPr>
        </p:nvSpPr>
        <p:spPr>
          <a:xfrm>
            <a:off x="1295401" y="4572000"/>
            <a:ext cx="512064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showMasterSp="0" type="title">
  <p:cSld name="TITLE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5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67" name="Google Shape;567;p53"/>
            <p:cNvSpPr/>
            <p:nvPr/>
          </p:nvSpPr>
          <p:spPr>
            <a:xfrm>
              <a:off x="-10068" y="2615721"/>
              <a:ext cx="5488038" cy="2838132"/>
            </a:xfrm>
            <a:custGeom>
              <a:rect b="b" l="l" r="r" t="t"/>
              <a:pathLst>
                <a:path extrusionOk="0" h="10000" w="9365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8" name="Google Shape;568;p53"/>
            <p:cNvSpPr/>
            <p:nvPr/>
          </p:nvSpPr>
          <p:spPr>
            <a:xfrm>
              <a:off x="5049972" y="4978661"/>
              <a:ext cx="133444" cy="69977"/>
            </a:xfrm>
            <a:custGeom>
              <a:rect b="b" l="l" r="r" t="t"/>
              <a:pathLst>
                <a:path extrusionOk="0" h="18" w="35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9" name="Google Shape;569;p53"/>
            <p:cNvSpPr/>
            <p:nvPr/>
          </p:nvSpPr>
          <p:spPr>
            <a:xfrm>
              <a:off x="2504766" y="2944450"/>
              <a:ext cx="84623" cy="96015"/>
            </a:xfrm>
            <a:custGeom>
              <a:rect b="b" l="l" r="r" t="t"/>
              <a:pathLst>
                <a:path extrusionOk="0" h="25" w="22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0" name="Google Shape;570;p53"/>
            <p:cNvSpPr/>
            <p:nvPr/>
          </p:nvSpPr>
          <p:spPr>
            <a:xfrm>
              <a:off x="2304599" y="3125088"/>
              <a:ext cx="100897" cy="81368"/>
            </a:xfrm>
            <a:custGeom>
              <a:rect b="b" l="l" r="r" t="t"/>
              <a:pathLst>
                <a:path extrusionOk="0" h="21" w="26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1" name="Google Shape;571;p53"/>
            <p:cNvSpPr/>
            <p:nvPr/>
          </p:nvSpPr>
          <p:spPr>
            <a:xfrm>
              <a:off x="2459199" y="3294334"/>
              <a:ext cx="107406" cy="89505"/>
            </a:xfrm>
            <a:custGeom>
              <a:rect b="b" l="l" r="r" t="t"/>
              <a:pathLst>
                <a:path extrusionOk="0" h="23" w="28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2" name="Google Shape;572;p53"/>
            <p:cNvSpPr/>
            <p:nvPr/>
          </p:nvSpPr>
          <p:spPr>
            <a:xfrm>
              <a:off x="2005163" y="3133224"/>
              <a:ext cx="115543" cy="87878"/>
            </a:xfrm>
            <a:custGeom>
              <a:rect b="b" l="l" r="r" t="t"/>
              <a:pathLst>
                <a:path extrusionOk="0" h="23" w="30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3" name="Google Shape;573;p53"/>
            <p:cNvSpPr/>
            <p:nvPr/>
          </p:nvSpPr>
          <p:spPr>
            <a:xfrm>
              <a:off x="1759430" y="2687325"/>
              <a:ext cx="92760" cy="115543"/>
            </a:xfrm>
            <a:custGeom>
              <a:rect b="b" l="l" r="r" t="t"/>
              <a:pathLst>
                <a:path extrusionOk="0" h="30" w="24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4" name="Google Shape;574;p53"/>
            <p:cNvSpPr/>
            <p:nvPr/>
          </p:nvSpPr>
          <p:spPr>
            <a:xfrm>
              <a:off x="3012505" y="3522166"/>
              <a:ext cx="92760" cy="73232"/>
            </a:xfrm>
            <a:custGeom>
              <a:rect b="b" l="l" r="r" t="t"/>
              <a:pathLst>
                <a:path extrusionOk="0" h="19" w="24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5" name="Google Shape;575;p53"/>
            <p:cNvSpPr/>
            <p:nvPr/>
          </p:nvSpPr>
          <p:spPr>
            <a:xfrm>
              <a:off x="3074345" y="3401740"/>
              <a:ext cx="107406" cy="89505"/>
            </a:xfrm>
            <a:custGeom>
              <a:rect b="b" l="l" r="r" t="t"/>
              <a:pathLst>
                <a:path extrusionOk="0" h="23" w="28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6" name="Google Shape;576;p53"/>
            <p:cNvSpPr/>
            <p:nvPr/>
          </p:nvSpPr>
          <p:spPr>
            <a:xfrm>
              <a:off x="4107725" y="4332596"/>
              <a:ext cx="84623" cy="81368"/>
            </a:xfrm>
            <a:custGeom>
              <a:rect b="b" l="l" r="r" t="t"/>
              <a:pathLst>
                <a:path extrusionOk="0" h="21" w="22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7" name="Google Shape;577;p53"/>
            <p:cNvSpPr/>
            <p:nvPr/>
          </p:nvSpPr>
          <p:spPr>
            <a:xfrm>
              <a:off x="4177702" y="4225189"/>
              <a:ext cx="102524" cy="84623"/>
            </a:xfrm>
            <a:custGeom>
              <a:rect b="b" l="l" r="r" t="t"/>
              <a:pathLst>
                <a:path extrusionOk="0" h="22" w="27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8" name="Google Shape;578;p53"/>
            <p:cNvSpPr/>
            <p:nvPr/>
          </p:nvSpPr>
          <p:spPr>
            <a:xfrm>
              <a:off x="3450267" y="3751625"/>
              <a:ext cx="76486" cy="81368"/>
            </a:xfrm>
            <a:custGeom>
              <a:rect b="b" l="l" r="r" t="t"/>
              <a:pathLst>
                <a:path extrusionOk="0" h="21" w="20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9" name="Google Shape;579;p53"/>
            <p:cNvSpPr/>
            <p:nvPr/>
          </p:nvSpPr>
          <p:spPr>
            <a:xfrm>
              <a:off x="3731802" y="3706058"/>
              <a:ext cx="84623" cy="104152"/>
            </a:xfrm>
            <a:custGeom>
              <a:rect b="b" l="l" r="r" t="t"/>
              <a:pathLst>
                <a:path extrusionOk="0" h="27" w="22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0" name="Google Shape;580;p53"/>
            <p:cNvSpPr/>
            <p:nvPr/>
          </p:nvSpPr>
          <p:spPr>
            <a:xfrm>
              <a:off x="3899421" y="3559595"/>
              <a:ext cx="89505" cy="109034"/>
            </a:xfrm>
            <a:custGeom>
              <a:rect b="b" l="l" r="r" t="t"/>
              <a:pathLst>
                <a:path extrusionOk="0" h="28" w="23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1" name="Google Shape;581;p53"/>
            <p:cNvSpPr/>
            <p:nvPr/>
          </p:nvSpPr>
          <p:spPr>
            <a:xfrm>
              <a:off x="4215131" y="3971320"/>
              <a:ext cx="104152" cy="89505"/>
            </a:xfrm>
            <a:custGeom>
              <a:rect b="b" l="l" r="r" t="t"/>
              <a:pathLst>
                <a:path extrusionOk="0" h="23" w="27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2" name="Google Shape;582;p53"/>
            <p:cNvSpPr/>
            <p:nvPr/>
          </p:nvSpPr>
          <p:spPr>
            <a:xfrm>
              <a:off x="4700087" y="4413964"/>
              <a:ext cx="91133" cy="107406"/>
            </a:xfrm>
            <a:custGeom>
              <a:rect b="b" l="l" r="r" t="t"/>
              <a:pathLst>
                <a:path extrusionOk="0" h="28" w="24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3" name="Google Shape;583;p53"/>
            <p:cNvSpPr/>
            <p:nvPr/>
          </p:nvSpPr>
          <p:spPr>
            <a:xfrm>
              <a:off x="4573152" y="4425356"/>
              <a:ext cx="84623" cy="99270"/>
            </a:xfrm>
            <a:custGeom>
              <a:rect b="b" l="l" r="r" t="t"/>
              <a:pathLst>
                <a:path extrusionOk="0" h="26" w="22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4" name="Google Shape;584;p53"/>
            <p:cNvSpPr/>
            <p:nvPr/>
          </p:nvSpPr>
          <p:spPr>
            <a:xfrm>
              <a:off x="5111812" y="4591347"/>
              <a:ext cx="76486" cy="84623"/>
            </a:xfrm>
            <a:custGeom>
              <a:rect b="b" l="l" r="r" t="t"/>
              <a:pathLst>
                <a:path extrusionOk="0" h="22" w="20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5" name="Google Shape;585;p53"/>
            <p:cNvSpPr/>
            <p:nvPr/>
          </p:nvSpPr>
          <p:spPr>
            <a:xfrm>
              <a:off x="5176907" y="4698754"/>
              <a:ext cx="99270" cy="79741"/>
            </a:xfrm>
            <a:custGeom>
              <a:rect b="b" l="l" r="r" t="t"/>
              <a:pathLst>
                <a:path extrusionOk="0" h="21" w="26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6" name="Google Shape;586;p53"/>
            <p:cNvSpPr/>
            <p:nvPr/>
          </p:nvSpPr>
          <p:spPr>
            <a:xfrm>
              <a:off x="4353458" y="4591347"/>
              <a:ext cx="96015" cy="71604"/>
            </a:xfrm>
            <a:custGeom>
              <a:rect b="b" l="l" r="r" t="t"/>
              <a:pathLst>
                <a:path extrusionOk="0" h="19" w="25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7" name="Google Shape;587;p53"/>
            <p:cNvSpPr/>
            <p:nvPr/>
          </p:nvSpPr>
          <p:spPr>
            <a:xfrm>
              <a:off x="3001113" y="3033955"/>
              <a:ext cx="87878" cy="73232"/>
            </a:xfrm>
            <a:custGeom>
              <a:rect b="b" l="l" r="r" t="t"/>
              <a:pathLst>
                <a:path extrusionOk="0" h="19" w="23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8" name="Google Shape;588;p53"/>
            <p:cNvSpPr/>
            <p:nvPr/>
          </p:nvSpPr>
          <p:spPr>
            <a:xfrm>
              <a:off x="2800947" y="2924921"/>
              <a:ext cx="73232" cy="92760"/>
            </a:xfrm>
            <a:custGeom>
              <a:rect b="b" l="l" r="r" t="t"/>
              <a:pathLst>
                <a:path extrusionOk="0" h="24" w="19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9" name="Google Shape;589;p53"/>
            <p:cNvSpPr/>
            <p:nvPr/>
          </p:nvSpPr>
          <p:spPr>
            <a:xfrm>
              <a:off x="94631" y="3009544"/>
              <a:ext cx="118798" cy="100897"/>
            </a:xfrm>
            <a:custGeom>
              <a:rect b="b" l="l" r="r" t="t"/>
              <a:pathLst>
                <a:path extrusionOk="0" h="26" w="31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0" name="Google Shape;590;p53"/>
            <p:cNvSpPr/>
            <p:nvPr/>
          </p:nvSpPr>
          <p:spPr>
            <a:xfrm>
              <a:off x="3765977" y="3956673"/>
              <a:ext cx="460546" cy="476819"/>
            </a:xfrm>
            <a:custGeom>
              <a:rect b="b" l="l" r="r" t="t"/>
              <a:pathLst>
                <a:path extrusionOk="0" h="124" w="120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1" name="Google Shape;591;p53"/>
            <p:cNvSpPr/>
            <p:nvPr/>
          </p:nvSpPr>
          <p:spPr>
            <a:xfrm>
              <a:off x="3381918" y="3474972"/>
              <a:ext cx="1021988" cy="831586"/>
            </a:xfrm>
            <a:custGeom>
              <a:rect b="b" l="l" r="r" t="t"/>
              <a:pathLst>
                <a:path extrusionOk="0" h="216" w="26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2" name="Google Shape;592;p53"/>
            <p:cNvSpPr/>
            <p:nvPr/>
          </p:nvSpPr>
          <p:spPr>
            <a:xfrm>
              <a:off x="4924664" y="4363516"/>
              <a:ext cx="488211" cy="953638"/>
            </a:xfrm>
            <a:custGeom>
              <a:rect b="b" l="l" r="r" t="t"/>
              <a:pathLst>
                <a:path extrusionOk="0" h="248" w="127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3" name="Google Shape;593;p53"/>
            <p:cNvSpPr/>
            <p:nvPr/>
          </p:nvSpPr>
          <p:spPr>
            <a:xfrm>
              <a:off x="2228113" y="2845180"/>
              <a:ext cx="1083828" cy="668849"/>
            </a:xfrm>
            <a:custGeom>
              <a:rect b="b" l="l" r="r" t="t"/>
              <a:pathLst>
                <a:path extrusionOk="0" h="174" w="282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4" name="Google Shape;594;p53"/>
            <p:cNvSpPr/>
            <p:nvPr/>
          </p:nvSpPr>
          <p:spPr>
            <a:xfrm>
              <a:off x="2381086" y="3136479"/>
              <a:ext cx="615146" cy="304318"/>
            </a:xfrm>
            <a:custGeom>
              <a:rect b="b" l="l" r="r" t="t"/>
              <a:pathLst>
                <a:path extrusionOk="0" h="79" w="160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5" name="Google Shape;595;p53"/>
            <p:cNvSpPr/>
            <p:nvPr/>
          </p:nvSpPr>
          <p:spPr>
            <a:xfrm>
              <a:off x="4545487" y="4575074"/>
              <a:ext cx="623283" cy="358021"/>
            </a:xfrm>
            <a:custGeom>
              <a:rect b="b" l="l" r="r" t="t"/>
              <a:pathLst>
                <a:path extrusionOk="0" h="93" w="162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6" name="Google Shape;596;p53"/>
            <p:cNvSpPr/>
            <p:nvPr/>
          </p:nvSpPr>
          <p:spPr>
            <a:xfrm>
              <a:off x="3424230" y="3663747"/>
              <a:ext cx="621655" cy="354767"/>
            </a:xfrm>
            <a:custGeom>
              <a:rect b="b" l="l" r="r" t="t"/>
              <a:pathLst>
                <a:path extrusionOk="0" h="92" w="16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7" name="Google Shape;597;p53"/>
            <p:cNvSpPr/>
            <p:nvPr/>
          </p:nvSpPr>
          <p:spPr>
            <a:xfrm>
              <a:off x="1201243" y="2687325"/>
              <a:ext cx="961775" cy="445899"/>
            </a:xfrm>
            <a:custGeom>
              <a:rect b="b" l="l" r="r" t="t"/>
              <a:pathLst>
                <a:path extrusionOk="0" h="116" w="250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8" name="Google Shape;598;p53"/>
            <p:cNvSpPr/>
            <p:nvPr/>
          </p:nvSpPr>
          <p:spPr>
            <a:xfrm>
              <a:off x="1344451" y="2924921"/>
              <a:ext cx="537032" cy="174129"/>
            </a:xfrm>
            <a:custGeom>
              <a:rect b="b" l="l" r="r" t="t"/>
              <a:pathLst>
                <a:path extrusionOk="0" h="45" w="140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9" name="Google Shape;599;p53"/>
            <p:cNvSpPr/>
            <p:nvPr/>
          </p:nvSpPr>
          <p:spPr>
            <a:xfrm>
              <a:off x="18145" y="2664542"/>
              <a:ext cx="1091965" cy="541914"/>
            </a:xfrm>
            <a:custGeom>
              <a:rect b="b" l="l" r="r" t="t"/>
              <a:pathLst>
                <a:path extrusionOk="0" h="141" w="284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0" name="Google Shape;600;p53"/>
            <p:cNvSpPr/>
            <p:nvPr/>
          </p:nvSpPr>
          <p:spPr>
            <a:xfrm>
              <a:off x="340364" y="2952586"/>
              <a:ext cx="603754" cy="219695"/>
            </a:xfrm>
            <a:custGeom>
              <a:rect b="b" l="l" r="r" t="t"/>
              <a:pathLst>
                <a:path extrusionOk="0" h="57" w="1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1" name="Google Shape;601;p53"/>
            <p:cNvSpPr/>
            <p:nvPr/>
          </p:nvSpPr>
          <p:spPr>
            <a:xfrm rot="-849371">
              <a:off x="4401465" y="4322999"/>
              <a:ext cx="623283" cy="358021"/>
            </a:xfrm>
            <a:custGeom>
              <a:rect b="b" l="l" r="r" t="t"/>
              <a:pathLst>
                <a:path extrusionOk="0" h="93" w="162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602" name="Google Shape;602;p53"/>
          <p:cNvGrpSpPr/>
          <p:nvPr/>
        </p:nvGrpSpPr>
        <p:grpSpPr>
          <a:xfrm rot="-2611328">
            <a:off x="-23158" y="123082"/>
            <a:ext cx="673614" cy="692184"/>
            <a:chOff x="10880877" y="927997"/>
            <a:chExt cx="1341666" cy="1378652"/>
          </a:xfrm>
        </p:grpSpPr>
        <p:sp>
          <p:nvSpPr>
            <p:cNvPr id="603" name="Google Shape;603;p53"/>
            <p:cNvSpPr/>
            <p:nvPr/>
          </p:nvSpPr>
          <p:spPr>
            <a:xfrm rot="-1200454">
              <a:off x="11036616" y="1071278"/>
              <a:ext cx="1030189" cy="1092089"/>
            </a:xfrm>
            <a:custGeom>
              <a:rect b="b" l="l" r="r" t="t"/>
              <a:pathLst>
                <a:path extrusionOk="0" h="523" w="49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4" name="Google Shape;604;p53"/>
            <p:cNvSpPr/>
            <p:nvPr/>
          </p:nvSpPr>
          <p:spPr>
            <a:xfrm rot="-1200454">
              <a:off x="11111902" y="1136486"/>
              <a:ext cx="872786" cy="886051"/>
            </a:xfrm>
            <a:custGeom>
              <a:rect b="b" l="l" r="r" t="t"/>
              <a:pathLst>
                <a:path extrusionOk="0" h="424" w="418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5" name="Google Shape;605;p53"/>
            <p:cNvSpPr/>
            <p:nvPr/>
          </p:nvSpPr>
          <p:spPr>
            <a:xfrm rot="-1200454">
              <a:off x="11487828" y="1372986"/>
              <a:ext cx="144138" cy="616345"/>
            </a:xfrm>
            <a:custGeom>
              <a:rect b="b" l="l" r="r" t="t"/>
              <a:pathLst>
                <a:path extrusionOk="0" h="295" w="69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6" name="Google Shape;606;p53"/>
            <p:cNvSpPr/>
            <p:nvPr/>
          </p:nvSpPr>
          <p:spPr>
            <a:xfrm rot="-1200454">
              <a:off x="11275423" y="1608421"/>
              <a:ext cx="279433" cy="298887"/>
            </a:xfrm>
            <a:custGeom>
              <a:rect b="b" l="l" r="r" t="t"/>
              <a:pathLst>
                <a:path extrusionOk="0" h="143" w="134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7" name="Google Shape;607;p53"/>
            <p:cNvSpPr/>
            <p:nvPr/>
          </p:nvSpPr>
          <p:spPr>
            <a:xfrm rot="-1200454">
              <a:off x="11408949" y="1946124"/>
              <a:ext cx="244062" cy="84007"/>
            </a:xfrm>
            <a:custGeom>
              <a:rect b="b" l="l" r="r" t="t"/>
              <a:pathLst>
                <a:path extrusionOk="0" h="40" w="117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8" name="Google Shape;608;p53"/>
            <p:cNvSpPr/>
            <p:nvPr/>
          </p:nvSpPr>
          <p:spPr>
            <a:xfrm rot="-1200454">
              <a:off x="11624124" y="1563797"/>
              <a:ext cx="342217" cy="229913"/>
            </a:xfrm>
            <a:custGeom>
              <a:rect b="b" l="l" r="r" t="t"/>
              <a:pathLst>
                <a:path extrusionOk="0" h="110" w="164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9" name="Google Shape;609;p53"/>
            <p:cNvSpPr/>
            <p:nvPr/>
          </p:nvSpPr>
          <p:spPr>
            <a:xfrm rot="-1200454">
              <a:off x="11677994" y="1824726"/>
              <a:ext cx="329837" cy="104345"/>
            </a:xfrm>
            <a:custGeom>
              <a:rect b="b" l="l" r="r" t="t"/>
              <a:pathLst>
                <a:path extrusionOk="0" h="50" w="158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0" name="Google Shape;610;p53"/>
            <p:cNvSpPr/>
            <p:nvPr/>
          </p:nvSpPr>
          <p:spPr>
            <a:xfrm rot="-1200454">
              <a:off x="11582576" y="2030249"/>
              <a:ext cx="165361" cy="211344"/>
            </a:xfrm>
            <a:custGeom>
              <a:rect b="b" l="l" r="r" t="t"/>
              <a:pathLst>
                <a:path extrusionOk="0" h="101" w="79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611" name="Google Shape;611;p53"/>
          <p:cNvSpPr/>
          <p:nvPr/>
        </p:nvSpPr>
        <p:spPr>
          <a:xfrm>
            <a:off x="3284322" y="4664178"/>
            <a:ext cx="8902911" cy="2193823"/>
          </a:xfrm>
          <a:custGeom>
            <a:rect b="b" l="l" r="r" t="t"/>
            <a:pathLst>
              <a:path extrusionOk="0" h="2293105" w="8267700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12" name="Google Shape;612;p53"/>
          <p:cNvGrpSpPr/>
          <p:nvPr/>
        </p:nvGrpSpPr>
        <p:grpSpPr>
          <a:xfrm>
            <a:off x="11344377" y="-90185"/>
            <a:ext cx="858702" cy="838096"/>
            <a:chOff x="11141920" y="30802"/>
            <a:chExt cx="858702" cy="838096"/>
          </a:xfrm>
        </p:grpSpPr>
        <p:sp>
          <p:nvSpPr>
            <p:cNvPr id="613" name="Google Shape;613;p53"/>
            <p:cNvSpPr/>
            <p:nvPr/>
          </p:nvSpPr>
          <p:spPr>
            <a:xfrm rot="-1200454">
              <a:off x="11674805" y="635788"/>
              <a:ext cx="133527" cy="204269"/>
            </a:xfrm>
            <a:custGeom>
              <a:rect b="b" l="l" r="r" t="t"/>
              <a:pathLst>
                <a:path extrusionOk="0" h="98" w="64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4" name="Google Shape;614;p53"/>
            <p:cNvSpPr/>
            <p:nvPr/>
          </p:nvSpPr>
          <p:spPr>
            <a:xfrm rot="-1200454">
              <a:off x="11231706" y="127529"/>
              <a:ext cx="679129" cy="644642"/>
            </a:xfrm>
            <a:custGeom>
              <a:rect b="b" l="l" r="r" t="t"/>
              <a:pathLst>
                <a:path extrusionOk="0" h="309" w="325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5" name="Google Shape;615;p53"/>
            <p:cNvSpPr/>
            <p:nvPr/>
          </p:nvSpPr>
          <p:spPr>
            <a:xfrm rot="-1200454">
              <a:off x="11276592" y="184419"/>
              <a:ext cx="573899" cy="599543"/>
            </a:xfrm>
            <a:custGeom>
              <a:rect b="b" l="l" r="r" t="t"/>
              <a:pathLst>
                <a:path extrusionOk="0" h="287" w="275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6" name="Google Shape;616;p53"/>
            <p:cNvSpPr/>
            <p:nvPr/>
          </p:nvSpPr>
          <p:spPr>
            <a:xfrm rot="-1200454">
              <a:off x="11486218" y="306755"/>
              <a:ext cx="188352" cy="380241"/>
            </a:xfrm>
            <a:custGeom>
              <a:rect b="b" l="l" r="r" t="t"/>
              <a:pathLst>
                <a:path extrusionOk="0" h="182" w="90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7" name="Google Shape;617;p53"/>
            <p:cNvSpPr/>
            <p:nvPr/>
          </p:nvSpPr>
          <p:spPr>
            <a:xfrm rot="-1200454">
              <a:off x="11632851" y="298738"/>
              <a:ext cx="112304" cy="248483"/>
            </a:xfrm>
            <a:custGeom>
              <a:rect b="b" l="l" r="r" t="t"/>
              <a:pathLst>
                <a:path extrusionOk="0" h="119" w="54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8" name="Google Shape;618;p53"/>
            <p:cNvSpPr/>
            <p:nvPr/>
          </p:nvSpPr>
          <p:spPr>
            <a:xfrm rot="-1200454">
              <a:off x="11710444" y="508051"/>
              <a:ext cx="144138" cy="90197"/>
            </a:xfrm>
            <a:custGeom>
              <a:rect b="b" l="l" r="r" t="t"/>
              <a:pathLst>
                <a:path extrusionOk="0" h="43" w="69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9" name="Google Shape;619;p53"/>
            <p:cNvSpPr/>
            <p:nvPr/>
          </p:nvSpPr>
          <p:spPr>
            <a:xfrm rot="-1200454">
              <a:off x="11538078" y="665049"/>
              <a:ext cx="157402" cy="52173"/>
            </a:xfrm>
            <a:custGeom>
              <a:rect b="b" l="l" r="r" t="t"/>
              <a:pathLst>
                <a:path extrusionOk="0" h="25" w="7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0" name="Google Shape;620;p53"/>
            <p:cNvSpPr/>
            <p:nvPr/>
          </p:nvSpPr>
          <p:spPr>
            <a:xfrm rot="-1200454">
              <a:off x="11385593" y="578185"/>
              <a:ext cx="265285" cy="98155"/>
            </a:xfrm>
            <a:custGeom>
              <a:rect b="b" l="l" r="r" t="t"/>
              <a:pathLst>
                <a:path extrusionOk="0" h="47" w="12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621" name="Google Shape;621;p53"/>
          <p:cNvSpPr/>
          <p:nvPr/>
        </p:nvSpPr>
        <p:spPr>
          <a:xfrm>
            <a:off x="-23365" y="3007512"/>
            <a:ext cx="12188952" cy="3850488"/>
          </a:xfrm>
          <a:custGeom>
            <a:rect b="b" l="l" r="r" t="t"/>
            <a:pathLst>
              <a:path extrusionOk="0" h="3850488" w="12188952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2" name="Google Shape;622;p53"/>
          <p:cNvSpPr/>
          <p:nvPr/>
        </p:nvSpPr>
        <p:spPr>
          <a:xfrm>
            <a:off x="-23365" y="3324746"/>
            <a:ext cx="12188952" cy="3383191"/>
          </a:xfrm>
          <a:custGeom>
            <a:rect b="b" l="l" r="r" t="t"/>
            <a:pathLst>
              <a:path extrusionOk="0" h="3383191" w="12226444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23" name="Google Shape;623;p53"/>
          <p:cNvGrpSpPr/>
          <p:nvPr/>
        </p:nvGrpSpPr>
        <p:grpSpPr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4" name="Google Shape;624;p53"/>
            <p:cNvSpPr/>
            <p:nvPr/>
          </p:nvSpPr>
          <p:spPr>
            <a:xfrm>
              <a:off x="3019" y="2576"/>
              <a:ext cx="85" cy="93"/>
            </a:xfrm>
            <a:custGeom>
              <a:rect b="b" l="l" r="r" t="t"/>
              <a:pathLst>
                <a:path extrusionOk="0" h="39" w="36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5" name="Google Shape;625;p53"/>
            <p:cNvSpPr/>
            <p:nvPr/>
          </p:nvSpPr>
          <p:spPr>
            <a:xfrm>
              <a:off x="3057" y="2617"/>
              <a:ext cx="116" cy="73"/>
            </a:xfrm>
            <a:custGeom>
              <a:rect b="b" l="l" r="r" t="t"/>
              <a:pathLst>
                <a:path extrusionOk="0" h="31" w="49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6" name="Google Shape;626;p53"/>
            <p:cNvSpPr/>
            <p:nvPr/>
          </p:nvSpPr>
          <p:spPr>
            <a:xfrm>
              <a:off x="3133" y="2676"/>
              <a:ext cx="71" cy="23"/>
            </a:xfrm>
            <a:custGeom>
              <a:rect b="b" l="l" r="r" t="t"/>
              <a:pathLst>
                <a:path extrusionOk="0" h="10" w="3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7" name="Google Shape;627;p53"/>
            <p:cNvSpPr/>
            <p:nvPr/>
          </p:nvSpPr>
          <p:spPr>
            <a:xfrm>
              <a:off x="3003" y="2742"/>
              <a:ext cx="234" cy="198"/>
            </a:xfrm>
            <a:custGeom>
              <a:rect b="b" l="l" r="r" t="t"/>
              <a:pathLst>
                <a:path extrusionOk="0" h="84" w="99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8" name="Google Shape;628;p53"/>
            <p:cNvSpPr/>
            <p:nvPr/>
          </p:nvSpPr>
          <p:spPr>
            <a:xfrm>
              <a:off x="4590" y="2068"/>
              <a:ext cx="90" cy="22"/>
            </a:xfrm>
            <a:custGeom>
              <a:rect b="b" l="l" r="r" t="t"/>
              <a:pathLst>
                <a:path extrusionOk="0" h="9" w="38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9" name="Google Shape;629;p53"/>
            <p:cNvSpPr/>
            <p:nvPr/>
          </p:nvSpPr>
          <p:spPr>
            <a:xfrm>
              <a:off x="3000" y="1631"/>
              <a:ext cx="1600" cy="1531"/>
            </a:xfrm>
            <a:custGeom>
              <a:rect b="b" l="l" r="r" t="t"/>
              <a:pathLst>
                <a:path extrusionOk="0" h="648" w="677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0" name="Google Shape;630;p53"/>
            <p:cNvSpPr/>
            <p:nvPr/>
          </p:nvSpPr>
          <p:spPr>
            <a:xfrm>
              <a:off x="3433" y="1740"/>
              <a:ext cx="560" cy="17"/>
            </a:xfrm>
            <a:custGeom>
              <a:rect b="b" l="l" r="r" t="t"/>
              <a:pathLst>
                <a:path extrusionOk="0" h="7" w="23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1" name="Google Shape;631;p53"/>
            <p:cNvSpPr/>
            <p:nvPr/>
          </p:nvSpPr>
          <p:spPr>
            <a:xfrm>
              <a:off x="3000" y="1757"/>
              <a:ext cx="1640" cy="1450"/>
            </a:xfrm>
            <a:custGeom>
              <a:rect b="b" l="l" r="r" t="t"/>
              <a:pathLst>
                <a:path extrusionOk="0" h="614" w="69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2" name="Google Shape;632;p53"/>
            <p:cNvSpPr/>
            <p:nvPr/>
          </p:nvSpPr>
          <p:spPr>
            <a:xfrm>
              <a:off x="3669" y="1251"/>
              <a:ext cx="59" cy="57"/>
            </a:xfrm>
            <a:custGeom>
              <a:rect b="b" l="l" r="r" t="t"/>
              <a:pathLst>
                <a:path extrusionOk="0" h="24" w="25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3" name="Google Shape;633;p53"/>
            <p:cNvSpPr/>
            <p:nvPr/>
          </p:nvSpPr>
          <p:spPr>
            <a:xfrm>
              <a:off x="3605" y="1256"/>
              <a:ext cx="274" cy="302"/>
            </a:xfrm>
            <a:custGeom>
              <a:rect b="b" l="l" r="r" t="t"/>
              <a:pathLst>
                <a:path extrusionOk="0" h="128" w="116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4" name="Google Shape;634;p53"/>
            <p:cNvSpPr/>
            <p:nvPr/>
          </p:nvSpPr>
          <p:spPr>
            <a:xfrm>
              <a:off x="3631" y="1454"/>
              <a:ext cx="248" cy="109"/>
            </a:xfrm>
            <a:custGeom>
              <a:rect b="b" l="l" r="r" t="t"/>
              <a:pathLst>
                <a:path extrusionOk="0" h="46" w="105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5" name="Google Shape;635;p53"/>
            <p:cNvSpPr/>
            <p:nvPr/>
          </p:nvSpPr>
          <p:spPr>
            <a:xfrm>
              <a:off x="3733" y="1483"/>
              <a:ext cx="68" cy="37"/>
            </a:xfrm>
            <a:custGeom>
              <a:rect b="b" l="l" r="r" t="t"/>
              <a:pathLst>
                <a:path extrusionOk="0" h="16" w="29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6" name="Google Shape;636;p53"/>
            <p:cNvSpPr/>
            <p:nvPr/>
          </p:nvSpPr>
          <p:spPr>
            <a:xfrm>
              <a:off x="3414" y="1116"/>
              <a:ext cx="605" cy="584"/>
            </a:xfrm>
            <a:custGeom>
              <a:rect b="b" l="l" r="r" t="t"/>
              <a:pathLst>
                <a:path extrusionOk="0" h="584" w="605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rgbClr val="5757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7" name="Google Shape;637;p53"/>
            <p:cNvSpPr/>
            <p:nvPr/>
          </p:nvSpPr>
          <p:spPr>
            <a:xfrm>
              <a:off x="3461" y="2565"/>
              <a:ext cx="503" cy="578"/>
            </a:xfrm>
            <a:custGeom>
              <a:rect b="b" l="l" r="r" t="t"/>
              <a:pathLst>
                <a:path extrusionOk="0" h="245" w="213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2141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8" name="Google Shape;638;p53"/>
            <p:cNvSpPr/>
            <p:nvPr/>
          </p:nvSpPr>
          <p:spPr>
            <a:xfrm>
              <a:off x="3695" y="2567"/>
              <a:ext cx="33" cy="576"/>
            </a:xfrm>
            <a:custGeom>
              <a:rect b="b" l="l" r="r" t="t"/>
              <a:pathLst>
                <a:path extrusionOk="0" h="244" w="1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70E0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9" name="Google Shape;639;p53"/>
            <p:cNvSpPr/>
            <p:nvPr/>
          </p:nvSpPr>
          <p:spPr>
            <a:xfrm>
              <a:off x="3095" y="2076"/>
              <a:ext cx="357" cy="356"/>
            </a:xfrm>
            <a:custGeom>
              <a:rect b="b" l="l" r="r" t="t"/>
              <a:pathLst>
                <a:path extrusionOk="0" h="356" w="357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0" name="Google Shape;640;p53"/>
            <p:cNvSpPr/>
            <p:nvPr/>
          </p:nvSpPr>
          <p:spPr>
            <a:xfrm>
              <a:off x="3969" y="2076"/>
              <a:ext cx="355" cy="356"/>
            </a:xfrm>
            <a:custGeom>
              <a:rect b="b" l="l" r="r" t="t"/>
              <a:pathLst>
                <a:path extrusionOk="0" h="356" w="355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1" name="Google Shape;641;p53"/>
            <p:cNvSpPr/>
            <p:nvPr/>
          </p:nvSpPr>
          <p:spPr>
            <a:xfrm>
              <a:off x="3000" y="1608"/>
              <a:ext cx="1635" cy="479"/>
            </a:xfrm>
            <a:custGeom>
              <a:rect b="b" l="l" r="r" t="t"/>
              <a:pathLst>
                <a:path extrusionOk="0" h="203" w="692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rgbClr val="5757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2" name="Google Shape;642;p53"/>
            <p:cNvSpPr/>
            <p:nvPr/>
          </p:nvSpPr>
          <p:spPr>
            <a:xfrm>
              <a:off x="3473" y="3143"/>
              <a:ext cx="491" cy="12"/>
            </a:xfrm>
            <a:custGeom>
              <a:rect b="b" l="l" r="r" t="t"/>
              <a:pathLst>
                <a:path extrusionOk="0" h="5" w="208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643" name="Google Shape;643;p53"/>
          <p:cNvGrpSpPr/>
          <p:nvPr/>
        </p:nvGrpSpPr>
        <p:grpSpPr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644" name="Google Shape;644;p53"/>
            <p:cNvSpPr/>
            <p:nvPr/>
          </p:nvSpPr>
          <p:spPr>
            <a:xfrm>
              <a:off x="3359" y="1523"/>
              <a:ext cx="943" cy="922"/>
            </a:xfrm>
            <a:custGeom>
              <a:rect b="b" l="l" r="r" t="t"/>
              <a:pathLst>
                <a:path extrusionOk="0" h="390" w="399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5" name="Google Shape;645;p53"/>
            <p:cNvSpPr/>
            <p:nvPr/>
          </p:nvSpPr>
          <p:spPr>
            <a:xfrm>
              <a:off x="3565" y="1904"/>
              <a:ext cx="562" cy="789"/>
            </a:xfrm>
            <a:custGeom>
              <a:rect b="b" l="l" r="r" t="t"/>
              <a:pathLst>
                <a:path extrusionOk="0" h="334" w="238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6" name="Google Shape;646;p53"/>
            <p:cNvSpPr/>
            <p:nvPr/>
          </p:nvSpPr>
          <p:spPr>
            <a:xfrm>
              <a:off x="3553" y="1620"/>
              <a:ext cx="596" cy="192"/>
            </a:xfrm>
            <a:custGeom>
              <a:rect b="b" l="l" r="r" t="t"/>
              <a:pathLst>
                <a:path extrusionOk="0" h="81" w="252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7" name="Google Shape;647;p53"/>
            <p:cNvSpPr/>
            <p:nvPr/>
          </p:nvSpPr>
          <p:spPr>
            <a:xfrm>
              <a:off x="3407" y="1788"/>
              <a:ext cx="305" cy="661"/>
            </a:xfrm>
            <a:custGeom>
              <a:rect b="b" l="l" r="r" t="t"/>
              <a:pathLst>
                <a:path extrusionOk="0" h="280" w="129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8" name="Google Shape;648;p53"/>
            <p:cNvSpPr/>
            <p:nvPr/>
          </p:nvSpPr>
          <p:spPr>
            <a:xfrm>
              <a:off x="3884" y="1779"/>
              <a:ext cx="392" cy="666"/>
            </a:xfrm>
            <a:custGeom>
              <a:rect b="b" l="l" r="r" t="t"/>
              <a:pathLst>
                <a:path extrusionOk="0" h="282" w="166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649" name="Google Shape;649;p53"/>
          <p:cNvGrpSpPr/>
          <p:nvPr/>
        </p:nvGrpSpPr>
        <p:grpSpPr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650" name="Google Shape;650;p53"/>
            <p:cNvSpPr/>
            <p:nvPr/>
          </p:nvSpPr>
          <p:spPr>
            <a:xfrm>
              <a:off x="3757" y="2208"/>
              <a:ext cx="236" cy="88"/>
            </a:xfrm>
            <a:custGeom>
              <a:rect b="b" l="l" r="r" t="t"/>
              <a:pathLst>
                <a:path extrusionOk="0" h="37" w="100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1" name="Google Shape;651;p53"/>
            <p:cNvSpPr/>
            <p:nvPr/>
          </p:nvSpPr>
          <p:spPr>
            <a:xfrm>
              <a:off x="3367" y="1523"/>
              <a:ext cx="943" cy="922"/>
            </a:xfrm>
            <a:custGeom>
              <a:rect b="b" l="l" r="r" t="t"/>
              <a:pathLst>
                <a:path extrusionOk="0" h="390" w="399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2" name="Google Shape;652;p53"/>
            <p:cNvSpPr/>
            <p:nvPr/>
          </p:nvSpPr>
          <p:spPr>
            <a:xfrm>
              <a:off x="3571" y="1904"/>
              <a:ext cx="564" cy="789"/>
            </a:xfrm>
            <a:custGeom>
              <a:rect b="b" l="l" r="r" t="t"/>
              <a:pathLst>
                <a:path extrusionOk="0" h="334" w="239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3" name="Google Shape;653;p53"/>
            <p:cNvSpPr/>
            <p:nvPr/>
          </p:nvSpPr>
          <p:spPr>
            <a:xfrm>
              <a:off x="3528" y="1620"/>
              <a:ext cx="593" cy="192"/>
            </a:xfrm>
            <a:custGeom>
              <a:rect b="b" l="l" r="r" t="t"/>
              <a:pathLst>
                <a:path extrusionOk="0" h="81" w="25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4" name="Google Shape;654;p53"/>
            <p:cNvSpPr/>
            <p:nvPr/>
          </p:nvSpPr>
          <p:spPr>
            <a:xfrm>
              <a:off x="3965" y="1788"/>
              <a:ext cx="307" cy="661"/>
            </a:xfrm>
            <a:custGeom>
              <a:rect b="b" l="l" r="r" t="t"/>
              <a:pathLst>
                <a:path extrusionOk="0" h="280" w="13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5" name="Google Shape;655;p53"/>
            <p:cNvSpPr/>
            <p:nvPr/>
          </p:nvSpPr>
          <p:spPr>
            <a:xfrm>
              <a:off x="3403" y="1779"/>
              <a:ext cx="389" cy="666"/>
            </a:xfrm>
            <a:custGeom>
              <a:rect b="b" l="l" r="r" t="t"/>
              <a:pathLst>
                <a:path extrusionOk="0" h="282" w="165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656" name="Google Shape;656;p5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657" name="Google Shape;657;p53"/>
            <p:cNvSpPr/>
            <p:nvPr/>
          </p:nvSpPr>
          <p:spPr>
            <a:xfrm>
              <a:off x="-1588" y="4440962"/>
              <a:ext cx="1615212" cy="1820141"/>
            </a:xfrm>
            <a:custGeom>
              <a:rect b="b" l="l" r="r" t="t"/>
              <a:pathLst>
                <a:path extrusionOk="0" h="1820141" w="1615212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8" name="Google Shape;658;p53"/>
            <p:cNvSpPr/>
            <p:nvPr/>
          </p:nvSpPr>
          <p:spPr>
            <a:xfrm>
              <a:off x="24666" y="5016746"/>
              <a:ext cx="1318938" cy="1851676"/>
            </a:xfrm>
            <a:custGeom>
              <a:rect b="b" l="l" r="r" t="t"/>
              <a:pathLst>
                <a:path extrusionOk="0" h="334" w="238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9" name="Google Shape;659;p53"/>
            <p:cNvSpPr/>
            <p:nvPr/>
          </p:nvSpPr>
          <p:spPr>
            <a:xfrm>
              <a:off x="-3496" y="4350236"/>
              <a:ext cx="1398732" cy="450598"/>
            </a:xfrm>
            <a:custGeom>
              <a:rect b="b" l="l" r="r" t="t"/>
              <a:pathLst>
                <a:path extrusionOk="0" h="81" w="252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0" name="Google Shape;660;p53"/>
            <p:cNvSpPr/>
            <p:nvPr/>
          </p:nvSpPr>
          <p:spPr>
            <a:xfrm>
              <a:off x="773316" y="4723387"/>
              <a:ext cx="919971" cy="1563012"/>
            </a:xfrm>
            <a:custGeom>
              <a:rect b="b" l="l" r="r" t="t"/>
              <a:pathLst>
                <a:path extrusionOk="0" h="282" w="166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661" name="Google Shape;661;p53"/>
          <p:cNvGrpSpPr/>
          <p:nvPr/>
        </p:nvGrpSpPr>
        <p:grpSpPr>
          <a:xfrm>
            <a:off x="2911335" y="4572470"/>
            <a:ext cx="1850498" cy="2295951"/>
            <a:chOff x="3367" y="1523"/>
            <a:chExt cx="943" cy="1170"/>
          </a:xfrm>
        </p:grpSpPr>
        <p:sp>
          <p:nvSpPr>
            <p:cNvPr id="662" name="Google Shape;662;p53"/>
            <p:cNvSpPr/>
            <p:nvPr/>
          </p:nvSpPr>
          <p:spPr>
            <a:xfrm>
              <a:off x="3757" y="2208"/>
              <a:ext cx="236" cy="88"/>
            </a:xfrm>
            <a:custGeom>
              <a:rect b="b" l="l" r="r" t="t"/>
              <a:pathLst>
                <a:path extrusionOk="0" h="37" w="100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3" name="Google Shape;663;p53"/>
            <p:cNvSpPr/>
            <p:nvPr/>
          </p:nvSpPr>
          <p:spPr>
            <a:xfrm>
              <a:off x="3367" y="1523"/>
              <a:ext cx="943" cy="922"/>
            </a:xfrm>
            <a:custGeom>
              <a:rect b="b" l="l" r="r" t="t"/>
              <a:pathLst>
                <a:path extrusionOk="0" h="390" w="399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4" name="Google Shape;664;p53"/>
            <p:cNvSpPr/>
            <p:nvPr/>
          </p:nvSpPr>
          <p:spPr>
            <a:xfrm>
              <a:off x="3571" y="1904"/>
              <a:ext cx="564" cy="789"/>
            </a:xfrm>
            <a:custGeom>
              <a:rect b="b" l="l" r="r" t="t"/>
              <a:pathLst>
                <a:path extrusionOk="0" h="334" w="239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5" name="Google Shape;665;p53"/>
            <p:cNvSpPr/>
            <p:nvPr/>
          </p:nvSpPr>
          <p:spPr>
            <a:xfrm>
              <a:off x="3528" y="1620"/>
              <a:ext cx="593" cy="192"/>
            </a:xfrm>
            <a:custGeom>
              <a:rect b="b" l="l" r="r" t="t"/>
              <a:pathLst>
                <a:path extrusionOk="0" h="81" w="25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6" name="Google Shape;666;p53"/>
            <p:cNvSpPr/>
            <p:nvPr/>
          </p:nvSpPr>
          <p:spPr>
            <a:xfrm>
              <a:off x="3965" y="1788"/>
              <a:ext cx="307" cy="661"/>
            </a:xfrm>
            <a:custGeom>
              <a:rect b="b" l="l" r="r" t="t"/>
              <a:pathLst>
                <a:path extrusionOk="0" h="280" w="13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7" name="Google Shape;667;p53"/>
            <p:cNvSpPr/>
            <p:nvPr/>
          </p:nvSpPr>
          <p:spPr>
            <a:xfrm>
              <a:off x="3403" y="1779"/>
              <a:ext cx="389" cy="666"/>
            </a:xfrm>
            <a:custGeom>
              <a:rect b="b" l="l" r="r" t="t"/>
              <a:pathLst>
                <a:path extrusionOk="0" h="282" w="165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668" name="Google Shape;668;p53"/>
          <p:cNvGrpSpPr/>
          <p:nvPr/>
        </p:nvGrpSpPr>
        <p:grpSpPr>
          <a:xfrm rot="1576354">
            <a:off x="10987365" y="2756735"/>
            <a:ext cx="1341666" cy="1378652"/>
            <a:chOff x="10880877" y="927997"/>
            <a:chExt cx="1341666" cy="1378652"/>
          </a:xfrm>
        </p:grpSpPr>
        <p:sp>
          <p:nvSpPr>
            <p:cNvPr id="669" name="Google Shape;669;p53"/>
            <p:cNvSpPr/>
            <p:nvPr/>
          </p:nvSpPr>
          <p:spPr>
            <a:xfrm rot="-1200454">
              <a:off x="11036616" y="1071278"/>
              <a:ext cx="1030189" cy="1092089"/>
            </a:xfrm>
            <a:custGeom>
              <a:rect b="b" l="l" r="r" t="t"/>
              <a:pathLst>
                <a:path extrusionOk="0" h="523" w="49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0" name="Google Shape;670;p53"/>
            <p:cNvSpPr/>
            <p:nvPr/>
          </p:nvSpPr>
          <p:spPr>
            <a:xfrm rot="-1200454">
              <a:off x="11111902" y="1136486"/>
              <a:ext cx="872786" cy="886051"/>
            </a:xfrm>
            <a:custGeom>
              <a:rect b="b" l="l" r="r" t="t"/>
              <a:pathLst>
                <a:path extrusionOk="0" h="424" w="418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1" name="Google Shape;671;p53"/>
            <p:cNvSpPr/>
            <p:nvPr/>
          </p:nvSpPr>
          <p:spPr>
            <a:xfrm rot="-1200454">
              <a:off x="11487828" y="1372986"/>
              <a:ext cx="144138" cy="616345"/>
            </a:xfrm>
            <a:custGeom>
              <a:rect b="b" l="l" r="r" t="t"/>
              <a:pathLst>
                <a:path extrusionOk="0" h="295" w="69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2" name="Google Shape;672;p53"/>
            <p:cNvSpPr/>
            <p:nvPr/>
          </p:nvSpPr>
          <p:spPr>
            <a:xfrm rot="-1200454">
              <a:off x="11275423" y="1608421"/>
              <a:ext cx="279433" cy="298887"/>
            </a:xfrm>
            <a:custGeom>
              <a:rect b="b" l="l" r="r" t="t"/>
              <a:pathLst>
                <a:path extrusionOk="0" h="143" w="134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3" name="Google Shape;673;p53"/>
            <p:cNvSpPr/>
            <p:nvPr/>
          </p:nvSpPr>
          <p:spPr>
            <a:xfrm rot="-1200454">
              <a:off x="11408949" y="1946124"/>
              <a:ext cx="244062" cy="84007"/>
            </a:xfrm>
            <a:custGeom>
              <a:rect b="b" l="l" r="r" t="t"/>
              <a:pathLst>
                <a:path extrusionOk="0" h="40" w="117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4" name="Google Shape;674;p53"/>
            <p:cNvSpPr/>
            <p:nvPr/>
          </p:nvSpPr>
          <p:spPr>
            <a:xfrm rot="-1200454">
              <a:off x="11624124" y="1563797"/>
              <a:ext cx="342217" cy="229913"/>
            </a:xfrm>
            <a:custGeom>
              <a:rect b="b" l="l" r="r" t="t"/>
              <a:pathLst>
                <a:path extrusionOk="0" h="110" w="164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5" name="Google Shape;675;p53"/>
            <p:cNvSpPr/>
            <p:nvPr/>
          </p:nvSpPr>
          <p:spPr>
            <a:xfrm rot="-1200454">
              <a:off x="11677994" y="1824726"/>
              <a:ext cx="329837" cy="104345"/>
            </a:xfrm>
            <a:custGeom>
              <a:rect b="b" l="l" r="r" t="t"/>
              <a:pathLst>
                <a:path extrusionOk="0" h="50" w="158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6" name="Google Shape;676;p53"/>
            <p:cNvSpPr/>
            <p:nvPr/>
          </p:nvSpPr>
          <p:spPr>
            <a:xfrm rot="-1200454">
              <a:off x="11582576" y="2030249"/>
              <a:ext cx="165361" cy="211344"/>
            </a:xfrm>
            <a:custGeom>
              <a:rect b="b" l="l" r="r" t="t"/>
              <a:pathLst>
                <a:path extrusionOk="0" h="101" w="79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677" name="Google Shape;677;p53"/>
          <p:cNvSpPr/>
          <p:nvPr/>
        </p:nvSpPr>
        <p:spPr>
          <a:xfrm>
            <a:off x="4042661" y="5351893"/>
            <a:ext cx="349250" cy="223837"/>
          </a:xfrm>
          <a:custGeom>
            <a:rect b="b" l="l" r="r" t="t"/>
            <a:pathLst>
              <a:path extrusionOk="0" h="60" w="93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8" name="Google Shape;678;p53"/>
          <p:cNvSpPr/>
          <p:nvPr/>
        </p:nvSpPr>
        <p:spPr>
          <a:xfrm>
            <a:off x="-28233" y="3533670"/>
            <a:ext cx="12139450" cy="3029936"/>
          </a:xfrm>
          <a:custGeom>
            <a:rect b="b" l="l" r="r" t="t"/>
            <a:pathLst>
              <a:path extrusionOk="0" h="3029936" w="12139450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cap="flat" cmpd="sng" w="38100">
            <a:solidFill>
              <a:srgbClr val="F9D43B"/>
            </a:solidFill>
            <a:prstDash val="lg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79" name="Google Shape;679;p53"/>
          <p:cNvGrpSpPr/>
          <p:nvPr/>
        </p:nvGrpSpPr>
        <p:grpSpPr>
          <a:xfrm rot="198573">
            <a:off x="1068481" y="2454063"/>
            <a:ext cx="2361640" cy="1990816"/>
            <a:chOff x="1040409" y="2479490"/>
            <a:chExt cx="2366634" cy="1995025"/>
          </a:xfrm>
        </p:grpSpPr>
        <p:sp>
          <p:nvSpPr>
            <p:cNvPr id="680" name="Google Shape;680;p53"/>
            <p:cNvSpPr/>
            <p:nvPr/>
          </p:nvSpPr>
          <p:spPr>
            <a:xfrm rot="1365846">
              <a:off x="2670688" y="3669154"/>
              <a:ext cx="638832" cy="573399"/>
            </a:xfrm>
            <a:custGeom>
              <a:rect b="b" l="l" r="r" t="t"/>
              <a:pathLst>
                <a:path extrusionOk="0" h="141" w="157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1" name="Google Shape;681;p53"/>
            <p:cNvSpPr/>
            <p:nvPr/>
          </p:nvSpPr>
          <p:spPr>
            <a:xfrm rot="1365846">
              <a:off x="1191522" y="2789483"/>
              <a:ext cx="1833843" cy="1150242"/>
            </a:xfrm>
            <a:custGeom>
              <a:rect b="b" l="l" r="r" t="t"/>
              <a:pathLst>
                <a:path extrusionOk="0" h="283" w="451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2" name="Google Shape;682;p53"/>
            <p:cNvSpPr/>
            <p:nvPr/>
          </p:nvSpPr>
          <p:spPr>
            <a:xfrm rot="1365846">
              <a:off x="2723337" y="3180089"/>
              <a:ext cx="292726" cy="447699"/>
            </a:xfrm>
            <a:custGeom>
              <a:rect b="b" l="l" r="r" t="t"/>
              <a:pathLst>
                <a:path extrusionOk="0" h="110" w="72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3" name="Google Shape;683;p53"/>
            <p:cNvSpPr/>
            <p:nvPr/>
          </p:nvSpPr>
          <p:spPr>
            <a:xfrm rot="1365846">
              <a:off x="1354793" y="2845601"/>
              <a:ext cx="1105472" cy="495913"/>
            </a:xfrm>
            <a:custGeom>
              <a:rect b="b" l="l" r="r" t="t"/>
              <a:pathLst>
                <a:path extrusionOk="0" h="122" w="27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4" name="Google Shape;684;p53"/>
            <p:cNvSpPr/>
            <p:nvPr/>
          </p:nvSpPr>
          <p:spPr>
            <a:xfrm rot="1365846">
              <a:off x="1633316" y="2806621"/>
              <a:ext cx="44770" cy="439089"/>
            </a:xfrm>
            <a:custGeom>
              <a:rect b="b" l="l" r="r" t="t"/>
              <a:pathLst>
                <a:path extrusionOk="0" h="255" w="26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5" name="Google Shape;685;p53"/>
            <p:cNvSpPr/>
            <p:nvPr/>
          </p:nvSpPr>
          <p:spPr>
            <a:xfrm rot="1365846">
              <a:off x="1905653" y="2884191"/>
              <a:ext cx="39604" cy="435646"/>
            </a:xfrm>
            <a:custGeom>
              <a:rect b="b" l="l" r="r" t="t"/>
              <a:pathLst>
                <a:path extrusionOk="0" h="253" w="2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6" name="Google Shape;686;p53"/>
            <p:cNvSpPr/>
            <p:nvPr/>
          </p:nvSpPr>
          <p:spPr>
            <a:xfrm rot="1365846">
              <a:off x="2145420" y="2952419"/>
              <a:ext cx="44770" cy="439089"/>
            </a:xfrm>
            <a:custGeom>
              <a:rect b="b" l="l" r="r" t="t"/>
              <a:pathLst>
                <a:path extrusionOk="0" h="255" w="26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7" name="Google Shape;687;p53"/>
            <p:cNvSpPr/>
            <p:nvPr/>
          </p:nvSpPr>
          <p:spPr>
            <a:xfrm rot="1365846">
              <a:off x="1340987" y="3491177"/>
              <a:ext cx="490747" cy="490747"/>
            </a:xfrm>
            <a:custGeom>
              <a:rect b="b" l="l" r="r" t="t"/>
              <a:pathLst>
                <a:path extrusionOk="0" h="121" w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8" name="Google Shape;688;p53"/>
            <p:cNvSpPr/>
            <p:nvPr/>
          </p:nvSpPr>
          <p:spPr>
            <a:xfrm rot="1365846">
              <a:off x="2467010" y="3902639"/>
              <a:ext cx="492469" cy="495913"/>
            </a:xfrm>
            <a:custGeom>
              <a:rect b="b" l="l" r="r" t="t"/>
              <a:pathLst>
                <a:path extrusionOk="0" h="122" w="121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9" name="Google Shape;689;p53"/>
            <p:cNvSpPr/>
            <p:nvPr/>
          </p:nvSpPr>
          <p:spPr>
            <a:xfrm rot="1365846">
              <a:off x="1323823" y="3146519"/>
              <a:ext cx="256566" cy="30995"/>
            </a:xfrm>
            <a:custGeom>
              <a:rect b="b" l="l" r="r" t="t"/>
              <a:pathLst>
                <a:path extrusionOk="0" h="18" w="149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0" name="Google Shape;690;p53"/>
            <p:cNvSpPr/>
            <p:nvPr/>
          </p:nvSpPr>
          <p:spPr>
            <a:xfrm rot="1365846">
              <a:off x="1593426" y="3229062"/>
              <a:ext cx="261732" cy="32716"/>
            </a:xfrm>
            <a:custGeom>
              <a:rect b="b" l="l" r="r" t="t"/>
              <a:pathLst>
                <a:path extrusionOk="0" h="19" w="152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1" name="Google Shape;691;p53"/>
            <p:cNvSpPr/>
            <p:nvPr/>
          </p:nvSpPr>
          <p:spPr>
            <a:xfrm rot="1365846">
              <a:off x="1861591" y="3306798"/>
              <a:ext cx="239347" cy="27551"/>
            </a:xfrm>
            <a:custGeom>
              <a:rect b="b" l="l" r="r" t="t"/>
              <a:pathLst>
                <a:path extrusionOk="0" h="16" w="139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2" name="Google Shape;692;p53"/>
            <p:cNvSpPr/>
            <p:nvPr/>
          </p:nvSpPr>
          <p:spPr>
            <a:xfrm rot="1365846">
              <a:off x="2098754" y="3381077"/>
              <a:ext cx="268619" cy="36160"/>
            </a:xfrm>
            <a:custGeom>
              <a:rect b="b" l="l" r="r" t="t"/>
              <a:pathLst>
                <a:path extrusionOk="0" h="21" w="156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3" name="Google Shape;693;p53"/>
            <p:cNvSpPr/>
            <p:nvPr/>
          </p:nvSpPr>
          <p:spPr>
            <a:xfrm rot="1365846">
              <a:off x="2402558" y="3059277"/>
              <a:ext cx="29273" cy="402929"/>
            </a:xfrm>
            <a:custGeom>
              <a:rect b="b" l="l" r="r" t="t"/>
              <a:pathLst>
                <a:path extrusionOk="0" h="234" w="17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4" name="Google Shape;694;p53"/>
            <p:cNvSpPr/>
            <p:nvPr/>
          </p:nvSpPr>
          <p:spPr>
            <a:xfrm rot="1365846">
              <a:off x="2135619" y="2970393"/>
              <a:ext cx="32716" cy="402929"/>
            </a:xfrm>
            <a:custGeom>
              <a:rect b="b" l="l" r="r" t="t"/>
              <a:pathLst>
                <a:path extrusionOk="0" h="234" w="19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5" name="Google Shape;695;p53"/>
            <p:cNvSpPr/>
            <p:nvPr/>
          </p:nvSpPr>
          <p:spPr>
            <a:xfrm rot="1365846">
              <a:off x="1894474" y="2895346"/>
              <a:ext cx="32716" cy="402929"/>
            </a:xfrm>
            <a:custGeom>
              <a:rect b="b" l="l" r="r" t="t"/>
              <a:pathLst>
                <a:path extrusionOk="0" h="234" w="19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6" name="Google Shape;696;p53"/>
            <p:cNvSpPr/>
            <p:nvPr/>
          </p:nvSpPr>
          <p:spPr>
            <a:xfrm rot="1365846">
              <a:off x="1623005" y="2816911"/>
              <a:ext cx="32716" cy="402929"/>
            </a:xfrm>
            <a:custGeom>
              <a:rect b="b" l="l" r="r" t="t"/>
              <a:pathLst>
                <a:path extrusionOk="0" h="234" w="19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7" name="Google Shape;697;p53"/>
            <p:cNvSpPr/>
            <p:nvPr/>
          </p:nvSpPr>
          <p:spPr>
            <a:xfrm rot="1365846">
              <a:off x="2682438" y="3610644"/>
              <a:ext cx="275507" cy="36160"/>
            </a:xfrm>
            <a:custGeom>
              <a:rect b="b" l="l" r="r" t="t"/>
              <a:pathLst>
                <a:path extrusionOk="0" h="21" w="160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8" name="Google Shape;698;p53"/>
            <p:cNvSpPr/>
            <p:nvPr/>
          </p:nvSpPr>
          <p:spPr>
            <a:xfrm rot="1365846">
              <a:off x="1175948" y="3368306"/>
              <a:ext cx="1227728" cy="158417"/>
            </a:xfrm>
            <a:custGeom>
              <a:rect b="b" l="l" r="r" t="t"/>
              <a:pathLst>
                <a:path extrusionOk="0" h="92" w="713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9" name="Google Shape;699;p53"/>
            <p:cNvSpPr/>
            <p:nvPr/>
          </p:nvSpPr>
          <p:spPr>
            <a:xfrm rot="1365846">
              <a:off x="2531492" y="3820190"/>
              <a:ext cx="788639" cy="101593"/>
            </a:xfrm>
            <a:custGeom>
              <a:rect b="b" l="l" r="r" t="t"/>
              <a:pathLst>
                <a:path extrusionOk="0" h="59" w="458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0" name="Google Shape;700;p53"/>
            <p:cNvSpPr/>
            <p:nvPr/>
          </p:nvSpPr>
          <p:spPr>
            <a:xfrm rot="1365846">
              <a:off x="1180060" y="3406311"/>
              <a:ext cx="1212230" cy="77486"/>
            </a:xfrm>
            <a:custGeom>
              <a:rect b="b" l="l" r="r" t="t"/>
              <a:pathLst>
                <a:path extrusionOk="0" h="45" w="704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1" name="Google Shape;701;p53"/>
            <p:cNvSpPr/>
            <p:nvPr/>
          </p:nvSpPr>
          <p:spPr>
            <a:xfrm rot="1365846">
              <a:off x="1245915" y="2708421"/>
              <a:ext cx="726650" cy="874735"/>
            </a:xfrm>
            <a:custGeom>
              <a:rect b="b" l="l" r="r" t="t"/>
              <a:pathLst>
                <a:path extrusionOk="0" h="215" w="179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2" name="Google Shape;702;p53"/>
            <p:cNvSpPr/>
            <p:nvPr/>
          </p:nvSpPr>
          <p:spPr>
            <a:xfrm rot="1365846">
              <a:off x="2533805" y="3855083"/>
              <a:ext cx="776585" cy="36160"/>
            </a:xfrm>
            <a:custGeom>
              <a:rect b="b" l="l" r="r" t="t"/>
              <a:pathLst>
                <a:path extrusionOk="0" h="21" w="45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3" name="Google Shape;703;p53"/>
            <p:cNvSpPr/>
            <p:nvPr/>
          </p:nvSpPr>
          <p:spPr>
            <a:xfrm rot="1365846">
              <a:off x="2354027" y="3084709"/>
              <a:ext cx="284117" cy="972884"/>
            </a:xfrm>
            <a:custGeom>
              <a:rect b="b" l="l" r="r" t="t"/>
              <a:pathLst>
                <a:path extrusionOk="0" h="565" w="1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4" name="Google Shape;704;p53"/>
            <p:cNvSpPr/>
            <p:nvPr/>
          </p:nvSpPr>
          <p:spPr>
            <a:xfrm rot="1365846">
              <a:off x="2896107" y="3733844"/>
              <a:ext cx="439089" cy="459752"/>
            </a:xfrm>
            <a:custGeom>
              <a:rect b="b" l="l" r="r" t="t"/>
              <a:pathLst>
                <a:path extrusionOk="0" h="113" w="108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5" name="Google Shape;705;p53"/>
            <p:cNvSpPr/>
            <p:nvPr/>
          </p:nvSpPr>
          <p:spPr>
            <a:xfrm rot="1365846">
              <a:off x="3175493" y="3796907"/>
              <a:ext cx="154973" cy="146363"/>
            </a:xfrm>
            <a:custGeom>
              <a:rect b="b" l="l" r="r" t="t"/>
              <a:pathLst>
                <a:path extrusionOk="0" h="36" w="38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6" name="Google Shape;706;p53"/>
            <p:cNvSpPr/>
            <p:nvPr/>
          </p:nvSpPr>
          <p:spPr>
            <a:xfrm rot="1365846">
              <a:off x="2587908" y="4022437"/>
              <a:ext cx="251352" cy="253109"/>
            </a:xfrm>
            <a:custGeom>
              <a:rect b="b" l="l" r="r" t="t"/>
              <a:pathLst>
                <a:path extrusionOk="0" h="122" w="121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7" name="Google Shape;707;p53"/>
            <p:cNvSpPr/>
            <p:nvPr/>
          </p:nvSpPr>
          <p:spPr>
            <a:xfrm rot="1365846">
              <a:off x="1455283" y="3612501"/>
              <a:ext cx="251352" cy="253109"/>
            </a:xfrm>
            <a:custGeom>
              <a:rect b="b" l="l" r="r" t="t"/>
              <a:pathLst>
                <a:path extrusionOk="0" h="122" w="121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708" name="Google Shape;708;p53"/>
          <p:cNvGrpSpPr/>
          <p:nvPr/>
        </p:nvGrpSpPr>
        <p:grpSpPr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709" name="Google Shape;709;p53"/>
            <p:cNvSpPr/>
            <p:nvPr/>
          </p:nvSpPr>
          <p:spPr>
            <a:xfrm>
              <a:off x="4743" y="2342"/>
              <a:ext cx="47" cy="38"/>
            </a:xfrm>
            <a:custGeom>
              <a:rect b="b" l="l" r="r" t="t"/>
              <a:pathLst>
                <a:path extrusionOk="0" h="16" w="20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10" name="Google Shape;710;p53"/>
            <p:cNvSpPr/>
            <p:nvPr/>
          </p:nvSpPr>
          <p:spPr>
            <a:xfrm>
              <a:off x="3357" y="1532"/>
              <a:ext cx="668" cy="831"/>
            </a:xfrm>
            <a:custGeom>
              <a:rect b="b" l="l" r="r" t="t"/>
              <a:pathLst>
                <a:path extrusionOk="0" h="352" w="283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11" name="Google Shape;711;p53"/>
            <p:cNvSpPr/>
            <p:nvPr/>
          </p:nvSpPr>
          <p:spPr>
            <a:xfrm>
              <a:off x="3673" y="1612"/>
              <a:ext cx="274" cy="199"/>
            </a:xfrm>
            <a:custGeom>
              <a:rect b="b" l="l" r="r" t="t"/>
              <a:pathLst>
                <a:path extrusionOk="0" h="84" w="116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12" name="Google Shape;712;p53"/>
            <p:cNvSpPr/>
            <p:nvPr/>
          </p:nvSpPr>
          <p:spPr>
            <a:xfrm>
              <a:off x="3435" y="1709"/>
              <a:ext cx="675" cy="590"/>
            </a:xfrm>
            <a:custGeom>
              <a:rect b="b" l="l" r="r" t="t"/>
              <a:pathLst>
                <a:path extrusionOk="0" h="250" w="286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13" name="Google Shape;713;p53"/>
            <p:cNvSpPr/>
            <p:nvPr/>
          </p:nvSpPr>
          <p:spPr>
            <a:xfrm>
              <a:off x="3425" y="1752"/>
              <a:ext cx="208" cy="491"/>
            </a:xfrm>
            <a:custGeom>
              <a:rect b="b" l="l" r="r" t="t"/>
              <a:pathLst>
                <a:path extrusionOk="0" h="208" w="8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14" name="Google Shape;714;p53"/>
            <p:cNvSpPr/>
            <p:nvPr/>
          </p:nvSpPr>
          <p:spPr>
            <a:xfrm>
              <a:off x="3626" y="1804"/>
              <a:ext cx="83" cy="415"/>
            </a:xfrm>
            <a:custGeom>
              <a:rect b="b" l="l" r="r" t="t"/>
              <a:pathLst>
                <a:path extrusionOk="0" h="176" w="35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15" name="Google Shape;715;p53"/>
            <p:cNvSpPr/>
            <p:nvPr/>
          </p:nvSpPr>
          <p:spPr>
            <a:xfrm>
              <a:off x="3846" y="1286"/>
              <a:ext cx="942" cy="1174"/>
            </a:xfrm>
            <a:custGeom>
              <a:rect b="b" l="l" r="r" t="t"/>
              <a:pathLst>
                <a:path extrusionOk="0" h="497" w="399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16" name="Google Shape;716;p53"/>
            <p:cNvSpPr/>
            <p:nvPr/>
          </p:nvSpPr>
          <p:spPr>
            <a:xfrm>
              <a:off x="3890" y="1492"/>
              <a:ext cx="898" cy="978"/>
            </a:xfrm>
            <a:custGeom>
              <a:rect b="b" l="l" r="r" t="t"/>
              <a:pathLst>
                <a:path extrusionOk="0" h="414" w="380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17" name="Google Shape;717;p53"/>
            <p:cNvSpPr/>
            <p:nvPr/>
          </p:nvSpPr>
          <p:spPr>
            <a:xfrm>
              <a:off x="3902" y="1567"/>
              <a:ext cx="324" cy="754"/>
            </a:xfrm>
            <a:custGeom>
              <a:rect b="b" l="l" r="r" t="t"/>
              <a:pathLst>
                <a:path extrusionOk="0" h="319" w="137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18" name="Google Shape;718;p53"/>
            <p:cNvSpPr/>
            <p:nvPr/>
          </p:nvSpPr>
          <p:spPr>
            <a:xfrm>
              <a:off x="4070" y="1645"/>
              <a:ext cx="203" cy="657"/>
            </a:xfrm>
            <a:custGeom>
              <a:rect b="b" l="l" r="r" t="t"/>
              <a:pathLst>
                <a:path extrusionOk="0" h="278" w="86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19" name="Google Shape;719;p53"/>
            <p:cNvSpPr/>
            <p:nvPr/>
          </p:nvSpPr>
          <p:spPr>
            <a:xfrm>
              <a:off x="4533" y="1650"/>
              <a:ext cx="132" cy="692"/>
            </a:xfrm>
            <a:custGeom>
              <a:rect b="b" l="l" r="r" t="t"/>
              <a:pathLst>
                <a:path extrusionOk="0" h="293" w="56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20" name="Google Shape;720;p53"/>
            <p:cNvSpPr/>
            <p:nvPr/>
          </p:nvSpPr>
          <p:spPr>
            <a:xfrm>
              <a:off x="4228" y="1388"/>
              <a:ext cx="359" cy="229"/>
            </a:xfrm>
            <a:custGeom>
              <a:rect b="b" l="l" r="r" t="t"/>
              <a:pathLst>
                <a:path extrusionOk="0" h="97" w="152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21" name="Google Shape;721;p53"/>
            <p:cNvSpPr/>
            <p:nvPr/>
          </p:nvSpPr>
          <p:spPr>
            <a:xfrm>
              <a:off x="4309" y="1388"/>
              <a:ext cx="304" cy="255"/>
            </a:xfrm>
            <a:custGeom>
              <a:rect b="b" l="l" r="r" t="t"/>
              <a:pathLst>
                <a:path extrusionOk="0" h="108" w="129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22" name="Google Shape;722;p53"/>
            <p:cNvSpPr/>
            <p:nvPr/>
          </p:nvSpPr>
          <p:spPr>
            <a:xfrm>
              <a:off x="2887" y="1740"/>
              <a:ext cx="1901" cy="1258"/>
            </a:xfrm>
            <a:custGeom>
              <a:rect b="b" l="l" r="r" t="t"/>
              <a:pathLst>
                <a:path extrusionOk="0" h="533" w="805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23" name="Google Shape;723;p53"/>
            <p:cNvSpPr/>
            <p:nvPr/>
          </p:nvSpPr>
          <p:spPr>
            <a:xfrm>
              <a:off x="2894" y="2070"/>
              <a:ext cx="1894" cy="928"/>
            </a:xfrm>
            <a:custGeom>
              <a:rect b="b" l="l" r="r" t="t"/>
              <a:pathLst>
                <a:path extrusionOk="0" h="393" w="802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24" name="Google Shape;724;p53"/>
            <p:cNvSpPr/>
            <p:nvPr/>
          </p:nvSpPr>
          <p:spPr>
            <a:xfrm>
              <a:off x="3586" y="1792"/>
              <a:ext cx="1060" cy="588"/>
            </a:xfrm>
            <a:custGeom>
              <a:rect b="b" l="l" r="r" t="t"/>
              <a:pathLst>
                <a:path extrusionOk="0" h="249" w="4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25" name="Google Shape;725;p53"/>
            <p:cNvSpPr/>
            <p:nvPr/>
          </p:nvSpPr>
          <p:spPr>
            <a:xfrm>
              <a:off x="2981" y="2238"/>
              <a:ext cx="506" cy="760"/>
            </a:xfrm>
            <a:custGeom>
              <a:rect b="b" l="l" r="r" t="t"/>
              <a:pathLst>
                <a:path extrusionOk="0" h="322" w="214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26" name="Google Shape;726;p53"/>
            <p:cNvSpPr/>
            <p:nvPr/>
          </p:nvSpPr>
          <p:spPr>
            <a:xfrm>
              <a:off x="4167" y="1808"/>
              <a:ext cx="92" cy="331"/>
            </a:xfrm>
            <a:custGeom>
              <a:rect b="b" l="l" r="r" t="t"/>
              <a:pathLst>
                <a:path extrusionOk="0" h="140" w="39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27" name="Google Shape;727;p53"/>
            <p:cNvSpPr/>
            <p:nvPr/>
          </p:nvSpPr>
          <p:spPr>
            <a:xfrm>
              <a:off x="3586" y="2068"/>
              <a:ext cx="453" cy="149"/>
            </a:xfrm>
            <a:custGeom>
              <a:rect b="b" l="l" r="r" t="t"/>
              <a:pathLst>
                <a:path extrusionOk="0" h="63" w="192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28" name="Google Shape;728;p53"/>
            <p:cNvSpPr/>
            <p:nvPr/>
          </p:nvSpPr>
          <p:spPr>
            <a:xfrm>
              <a:off x="3640" y="2408"/>
              <a:ext cx="258" cy="590"/>
            </a:xfrm>
            <a:custGeom>
              <a:rect b="b" l="l" r="r" t="t"/>
              <a:pathLst>
                <a:path extrusionOk="0" h="250" w="109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29" name="Google Shape;729;p53"/>
            <p:cNvSpPr/>
            <p:nvPr/>
          </p:nvSpPr>
          <p:spPr>
            <a:xfrm>
              <a:off x="3605" y="2392"/>
              <a:ext cx="323" cy="606"/>
            </a:xfrm>
            <a:custGeom>
              <a:rect b="b" l="l" r="r" t="t"/>
              <a:pathLst>
                <a:path extrusionOk="0" h="257" w="13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30" name="Google Shape;730;p53"/>
            <p:cNvSpPr/>
            <p:nvPr/>
          </p:nvSpPr>
          <p:spPr>
            <a:xfrm>
              <a:off x="4540" y="2444"/>
              <a:ext cx="248" cy="554"/>
            </a:xfrm>
            <a:custGeom>
              <a:rect b="b" l="l" r="r" t="t"/>
              <a:pathLst>
                <a:path extrusionOk="0" h="235" w="10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31" name="Google Shape;731;p53"/>
            <p:cNvSpPr/>
            <p:nvPr/>
          </p:nvSpPr>
          <p:spPr>
            <a:xfrm>
              <a:off x="4507" y="2427"/>
              <a:ext cx="281" cy="571"/>
            </a:xfrm>
            <a:custGeom>
              <a:rect b="b" l="l" r="r" t="t"/>
              <a:pathLst>
                <a:path extrusionOk="0" h="242" w="119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32" name="Google Shape;732;p53"/>
            <p:cNvSpPr/>
            <p:nvPr/>
          </p:nvSpPr>
          <p:spPr>
            <a:xfrm>
              <a:off x="3999" y="1848"/>
              <a:ext cx="50" cy="251"/>
            </a:xfrm>
            <a:custGeom>
              <a:rect b="b" l="l" r="r" t="t"/>
              <a:pathLst>
                <a:path extrusionOk="0" h="106" w="21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733" name="Google Shape;733;p53"/>
          <p:cNvGrpSpPr/>
          <p:nvPr/>
        </p:nvGrpSpPr>
        <p:grpSpPr>
          <a:xfrm flipH="1" rot="-8772501">
            <a:off x="11360417" y="2338535"/>
            <a:ext cx="483752" cy="536662"/>
            <a:chOff x="2052" y="995"/>
            <a:chExt cx="768" cy="852"/>
          </a:xfrm>
        </p:grpSpPr>
        <p:sp>
          <p:nvSpPr>
            <p:cNvPr id="734" name="Google Shape;734;p53"/>
            <p:cNvSpPr/>
            <p:nvPr/>
          </p:nvSpPr>
          <p:spPr>
            <a:xfrm>
              <a:off x="2430" y="1616"/>
              <a:ext cx="151" cy="231"/>
            </a:xfrm>
            <a:custGeom>
              <a:rect b="b" l="l" r="r" t="t"/>
              <a:pathLst>
                <a:path extrusionOk="0" h="98" w="64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35" name="Google Shape;735;p53"/>
            <p:cNvSpPr/>
            <p:nvPr/>
          </p:nvSpPr>
          <p:spPr>
            <a:xfrm>
              <a:off x="2052" y="995"/>
              <a:ext cx="768" cy="729"/>
            </a:xfrm>
            <a:custGeom>
              <a:rect b="b" l="l" r="r" t="t"/>
              <a:pathLst>
                <a:path extrusionOk="0" h="309" w="325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36" name="Google Shape;736;p53"/>
            <p:cNvSpPr/>
            <p:nvPr/>
          </p:nvSpPr>
          <p:spPr>
            <a:xfrm>
              <a:off x="2090" y="1054"/>
              <a:ext cx="650" cy="677"/>
            </a:xfrm>
            <a:custGeom>
              <a:rect b="b" l="l" r="r" t="t"/>
              <a:pathLst>
                <a:path extrusionOk="0" h="287" w="275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37" name="Google Shape;737;p53"/>
            <p:cNvSpPr/>
            <p:nvPr/>
          </p:nvSpPr>
          <p:spPr>
            <a:xfrm>
              <a:off x="2322" y="1198"/>
              <a:ext cx="212" cy="429"/>
            </a:xfrm>
            <a:custGeom>
              <a:rect b="b" l="l" r="r" t="t"/>
              <a:pathLst>
                <a:path extrusionOk="0" h="182" w="90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38" name="Google Shape;738;p53"/>
            <p:cNvSpPr/>
            <p:nvPr/>
          </p:nvSpPr>
          <p:spPr>
            <a:xfrm>
              <a:off x="2508" y="1235"/>
              <a:ext cx="128" cy="281"/>
            </a:xfrm>
            <a:custGeom>
              <a:rect b="b" l="l" r="r" t="t"/>
              <a:pathLst>
                <a:path extrusionOk="0" h="119" w="54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39" name="Google Shape;739;p53"/>
            <p:cNvSpPr/>
            <p:nvPr/>
          </p:nvSpPr>
          <p:spPr>
            <a:xfrm>
              <a:off x="2539" y="1500"/>
              <a:ext cx="163" cy="101"/>
            </a:xfrm>
            <a:custGeom>
              <a:rect b="b" l="l" r="r" t="t"/>
              <a:pathLst>
                <a:path extrusionOk="0" h="43" w="69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40" name="Google Shape;740;p53"/>
            <p:cNvSpPr/>
            <p:nvPr/>
          </p:nvSpPr>
          <p:spPr>
            <a:xfrm>
              <a:off x="2303" y="1604"/>
              <a:ext cx="177" cy="59"/>
            </a:xfrm>
            <a:custGeom>
              <a:rect b="b" l="l" r="r" t="t"/>
              <a:pathLst>
                <a:path extrusionOk="0" h="25" w="7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41" name="Google Shape;741;p53"/>
            <p:cNvSpPr/>
            <p:nvPr/>
          </p:nvSpPr>
          <p:spPr>
            <a:xfrm>
              <a:off x="2161" y="1472"/>
              <a:ext cx="300" cy="111"/>
            </a:xfrm>
            <a:custGeom>
              <a:rect b="b" l="l" r="r" t="t"/>
              <a:pathLst>
                <a:path extrusionOk="0" h="47" w="12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742" name="Google Shape;742;p53"/>
          <p:cNvSpPr txBox="1"/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53"/>
          <p:cNvSpPr txBox="1"/>
          <p:nvPr>
            <p:ph idx="1" type="subTitle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cap="none">
                <a:solidFill>
                  <a:srgbClr val="3F3F3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0"/>
          <p:cNvSpPr txBox="1"/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90"/>
          <p:cNvSpPr txBox="1"/>
          <p:nvPr>
            <p:ph idx="1" type="body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indent="-29972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/>
            </a:lvl6pPr>
            <a:lvl7pPr indent="-29972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/>
            </a:lvl7pPr>
            <a:lvl8pPr indent="-29972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/>
            </a:lvl8pPr>
            <a:lvl9pPr indent="-29972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/>
            </a:lvl9pPr>
          </a:lstStyle>
          <a:p/>
        </p:txBody>
      </p:sp>
      <p:sp>
        <p:nvSpPr>
          <p:cNvPr id="747" name="Google Shape;747;p90"/>
          <p:cNvSpPr txBox="1"/>
          <p:nvPr>
            <p:ph idx="11" type="ftr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8" name="Google Shape;748;p90"/>
          <p:cNvSpPr txBox="1"/>
          <p:nvPr>
            <p:ph idx="10" type="dt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9" name="Google Shape;749;p90"/>
          <p:cNvSpPr txBox="1"/>
          <p:nvPr>
            <p:ph idx="12" type="sldNum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91"/>
          <p:cNvSpPr txBox="1"/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b="0" sz="5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2" name="Google Shape;752;p91"/>
          <p:cNvSpPr txBox="1"/>
          <p:nvPr>
            <p:ph idx="1" type="body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3" name="Google Shape;753;p91"/>
          <p:cNvSpPr txBox="1"/>
          <p:nvPr>
            <p:ph idx="11" type="ftr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4" name="Google Shape;754;p91"/>
          <p:cNvSpPr txBox="1"/>
          <p:nvPr>
            <p:ph idx="10" type="dt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5" name="Google Shape;755;p91"/>
          <p:cNvSpPr txBox="1"/>
          <p:nvPr>
            <p:ph idx="12" type="sldNum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02">
  <p:cSld name="Title Slide_02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3"/>
          <p:cNvSpPr txBox="1"/>
          <p:nvPr>
            <p:ph type="ctrTitle"/>
          </p:nvPr>
        </p:nvSpPr>
        <p:spPr>
          <a:xfrm>
            <a:off x="6343650" y="2173288"/>
            <a:ext cx="5143500" cy="20908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orbel"/>
              <a:buNone/>
              <a:defRPr b="1" sz="5400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3"/>
          <p:cNvSpPr txBox="1"/>
          <p:nvPr>
            <p:ph idx="1" type="subTitle"/>
          </p:nvPr>
        </p:nvSpPr>
        <p:spPr>
          <a:xfrm>
            <a:off x="6343650" y="4279971"/>
            <a:ext cx="5143500" cy="503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 cap="none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1" name="Google Shape;51;p73"/>
          <p:cNvSpPr/>
          <p:nvPr>
            <p:ph idx="2" type="pic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grpSp>
        <p:nvGrpSpPr>
          <p:cNvPr id="52" name="Google Shape;52;p73"/>
          <p:cNvGrpSpPr/>
          <p:nvPr/>
        </p:nvGrpSpPr>
        <p:grpSpPr>
          <a:xfrm>
            <a:off x="-1728302" y="-2049517"/>
            <a:ext cx="8917229" cy="10769768"/>
            <a:chOff x="11114088" y="2241550"/>
            <a:chExt cx="1905000" cy="2354263"/>
          </a:xfrm>
        </p:grpSpPr>
        <p:sp>
          <p:nvSpPr>
            <p:cNvPr id="53" name="Google Shape;53;p73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73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1">
                <a:alpha val="15686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" name="Google Shape;55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15850" y="391862"/>
            <a:ext cx="1745251" cy="6733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73"/>
          <p:cNvCxnSpPr/>
          <p:nvPr/>
        </p:nvCxnSpPr>
        <p:spPr>
          <a:xfrm>
            <a:off x="6469778" y="4233582"/>
            <a:ext cx="253233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92"/>
          <p:cNvSpPr txBox="1"/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8" name="Google Shape;758;p92"/>
          <p:cNvSpPr txBox="1"/>
          <p:nvPr>
            <p:ph idx="1" type="body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20039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6pPr>
            <a:lvl7pPr indent="-320039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7pPr>
            <a:lvl8pPr indent="-32004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8pPr>
            <a:lvl9pPr indent="-32004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9pPr>
          </a:lstStyle>
          <a:p/>
        </p:txBody>
      </p:sp>
      <p:sp>
        <p:nvSpPr>
          <p:cNvPr id="759" name="Google Shape;759;p92"/>
          <p:cNvSpPr txBox="1"/>
          <p:nvPr>
            <p:ph idx="2" type="body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20039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6pPr>
            <a:lvl7pPr indent="-320039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7pPr>
            <a:lvl8pPr indent="-32004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8pPr>
            <a:lvl9pPr indent="-32004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 sz="1800"/>
            </a:lvl9pPr>
          </a:lstStyle>
          <a:p/>
        </p:txBody>
      </p:sp>
      <p:sp>
        <p:nvSpPr>
          <p:cNvPr id="760" name="Google Shape;760;p92"/>
          <p:cNvSpPr txBox="1"/>
          <p:nvPr>
            <p:ph idx="11" type="ftr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1" name="Google Shape;761;p92"/>
          <p:cNvSpPr txBox="1"/>
          <p:nvPr>
            <p:ph idx="10" type="dt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2" name="Google Shape;762;p92"/>
          <p:cNvSpPr txBox="1"/>
          <p:nvPr>
            <p:ph idx="12" type="sldNum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>
  <p:cSld name="Σύγκριση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3"/>
          <p:cNvSpPr txBox="1"/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5" name="Google Shape;765;p93"/>
          <p:cNvSpPr txBox="1"/>
          <p:nvPr>
            <p:ph idx="1" type="body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600"/>
            </a:lvl9pPr>
          </a:lstStyle>
          <a:p/>
        </p:txBody>
      </p:sp>
      <p:sp>
        <p:nvSpPr>
          <p:cNvPr id="766" name="Google Shape;766;p93"/>
          <p:cNvSpPr txBox="1"/>
          <p:nvPr>
            <p:ph idx="2" type="body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09879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Char char="•"/>
              <a:defRPr sz="1600"/>
            </a:lvl6pPr>
            <a:lvl7pPr indent="-309879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Char char="•"/>
              <a:defRPr sz="1600"/>
            </a:lvl7pPr>
            <a:lvl8pPr indent="-309879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Char char="•"/>
              <a:defRPr sz="1600"/>
            </a:lvl8pPr>
            <a:lvl9pPr indent="-309879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Char char="•"/>
              <a:defRPr sz="1600"/>
            </a:lvl9pPr>
          </a:lstStyle>
          <a:p/>
        </p:txBody>
      </p:sp>
      <p:sp>
        <p:nvSpPr>
          <p:cNvPr id="767" name="Google Shape;767;p93"/>
          <p:cNvSpPr txBox="1"/>
          <p:nvPr>
            <p:ph idx="3" type="body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b="1" sz="1600"/>
            </a:lvl9pPr>
          </a:lstStyle>
          <a:p/>
        </p:txBody>
      </p:sp>
      <p:sp>
        <p:nvSpPr>
          <p:cNvPr id="768" name="Google Shape;768;p93"/>
          <p:cNvSpPr txBox="1"/>
          <p:nvPr>
            <p:ph idx="4" type="body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09879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Char char="•"/>
              <a:defRPr sz="1600"/>
            </a:lvl6pPr>
            <a:lvl7pPr indent="-309879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Char char="•"/>
              <a:defRPr sz="1600"/>
            </a:lvl7pPr>
            <a:lvl8pPr indent="-309879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Char char="•"/>
              <a:defRPr sz="1600"/>
            </a:lvl8pPr>
            <a:lvl9pPr indent="-309879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Char char="•"/>
              <a:defRPr sz="1600"/>
            </a:lvl9pPr>
          </a:lstStyle>
          <a:p/>
        </p:txBody>
      </p:sp>
      <p:sp>
        <p:nvSpPr>
          <p:cNvPr id="769" name="Google Shape;769;p93"/>
          <p:cNvSpPr txBox="1"/>
          <p:nvPr>
            <p:ph idx="11" type="ftr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0" name="Google Shape;770;p93"/>
          <p:cNvSpPr txBox="1"/>
          <p:nvPr>
            <p:ph idx="10" type="dt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1" name="Google Shape;771;p93"/>
          <p:cNvSpPr txBox="1"/>
          <p:nvPr>
            <p:ph idx="12" type="sldNum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showMasterSp="0" type="titleOnly">
  <p:cSld name="TITLE_ONLY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94"/>
          <p:cNvSpPr/>
          <p:nvPr/>
        </p:nvSpPr>
        <p:spPr>
          <a:xfrm>
            <a:off x="8643511" y="3888584"/>
            <a:ext cx="213014" cy="1001327"/>
          </a:xfrm>
          <a:custGeom>
            <a:rect b="b" l="l" r="r" t="t"/>
            <a:pathLst>
              <a:path extrusionOk="0" h="525" w="112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4" name="Google Shape;774;p94"/>
          <p:cNvSpPr/>
          <p:nvPr/>
        </p:nvSpPr>
        <p:spPr>
          <a:xfrm>
            <a:off x="6780212" y="4191000"/>
            <a:ext cx="5409960" cy="2667000"/>
          </a:xfrm>
          <a:custGeom>
            <a:rect b="b" l="l" r="r" t="t"/>
            <a:pathLst>
              <a:path extrusionOk="0" h="2763306" w="5150129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5" name="Google Shape;775;p94"/>
          <p:cNvSpPr/>
          <p:nvPr/>
        </p:nvSpPr>
        <p:spPr>
          <a:xfrm>
            <a:off x="-125" y="4572000"/>
            <a:ext cx="11415276" cy="2286001"/>
          </a:xfrm>
          <a:custGeom>
            <a:rect b="b" l="l" r="r" t="t"/>
            <a:pathLst>
              <a:path extrusionOk="0" h="2245075" w="12079179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76" name="Google Shape;776;p94"/>
          <p:cNvGrpSpPr/>
          <p:nvPr/>
        </p:nvGrpSpPr>
        <p:grpSpPr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77" name="Google Shape;777;p94"/>
            <p:cNvSpPr/>
            <p:nvPr/>
          </p:nvSpPr>
          <p:spPr>
            <a:xfrm>
              <a:off x="3990" y="493"/>
              <a:ext cx="29" cy="1347"/>
            </a:xfrm>
            <a:custGeom>
              <a:rect b="b" l="l" r="r" t="t"/>
              <a:pathLst>
                <a:path extrusionOk="0" h="1347" w="29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78" name="Google Shape;778;p94"/>
            <p:cNvSpPr/>
            <p:nvPr/>
          </p:nvSpPr>
          <p:spPr>
            <a:xfrm>
              <a:off x="3811" y="1216"/>
              <a:ext cx="161" cy="248"/>
            </a:xfrm>
            <a:custGeom>
              <a:rect b="b" l="l" r="r" t="t"/>
              <a:pathLst>
                <a:path extrusionOk="0" h="105" w="68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79" name="Google Shape;779;p94"/>
            <p:cNvSpPr/>
            <p:nvPr/>
          </p:nvSpPr>
          <p:spPr>
            <a:xfrm>
              <a:off x="4021" y="1006"/>
              <a:ext cx="161" cy="250"/>
            </a:xfrm>
            <a:custGeom>
              <a:rect b="b" l="l" r="r" t="t"/>
              <a:pathLst>
                <a:path extrusionOk="0" h="106" w="68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0" name="Google Shape;780;p94"/>
            <p:cNvSpPr/>
            <p:nvPr/>
          </p:nvSpPr>
          <p:spPr>
            <a:xfrm>
              <a:off x="3811" y="1509"/>
              <a:ext cx="161" cy="253"/>
            </a:xfrm>
            <a:custGeom>
              <a:rect b="b" l="l" r="r" t="t"/>
              <a:pathLst>
                <a:path extrusionOk="0" h="107" w="68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1" name="Google Shape;781;p94"/>
            <p:cNvSpPr/>
            <p:nvPr/>
          </p:nvSpPr>
          <p:spPr>
            <a:xfrm>
              <a:off x="4021" y="1301"/>
              <a:ext cx="161" cy="250"/>
            </a:xfrm>
            <a:custGeom>
              <a:rect b="b" l="l" r="r" t="t"/>
              <a:pathLst>
                <a:path extrusionOk="0" h="106" w="68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2" name="Google Shape;782;p94"/>
            <p:cNvSpPr/>
            <p:nvPr/>
          </p:nvSpPr>
          <p:spPr>
            <a:xfrm>
              <a:off x="4021" y="1632"/>
              <a:ext cx="161" cy="252"/>
            </a:xfrm>
            <a:custGeom>
              <a:rect b="b" l="l" r="r" t="t"/>
              <a:pathLst>
                <a:path extrusionOk="0" h="107" w="68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3" name="Google Shape;783;p94"/>
            <p:cNvSpPr/>
            <p:nvPr/>
          </p:nvSpPr>
          <p:spPr>
            <a:xfrm>
              <a:off x="3811" y="885"/>
              <a:ext cx="161" cy="253"/>
            </a:xfrm>
            <a:custGeom>
              <a:rect b="b" l="l" r="r" t="t"/>
              <a:pathLst>
                <a:path extrusionOk="0" h="107" w="68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4" name="Google Shape;784;p94"/>
            <p:cNvSpPr/>
            <p:nvPr/>
          </p:nvSpPr>
          <p:spPr>
            <a:xfrm>
              <a:off x="4021" y="677"/>
              <a:ext cx="161" cy="251"/>
            </a:xfrm>
            <a:custGeom>
              <a:rect b="b" l="l" r="r" t="t"/>
              <a:pathLst>
                <a:path extrusionOk="0" h="106" w="68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5" name="Google Shape;785;p94"/>
            <p:cNvSpPr/>
            <p:nvPr/>
          </p:nvSpPr>
          <p:spPr>
            <a:xfrm>
              <a:off x="3811" y="569"/>
              <a:ext cx="161" cy="250"/>
            </a:xfrm>
            <a:custGeom>
              <a:rect b="b" l="l" r="r" t="t"/>
              <a:pathLst>
                <a:path extrusionOk="0" h="106" w="68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6" name="Google Shape;786;p94"/>
            <p:cNvSpPr/>
            <p:nvPr/>
          </p:nvSpPr>
          <p:spPr>
            <a:xfrm>
              <a:off x="3835" y="332"/>
              <a:ext cx="161" cy="251"/>
            </a:xfrm>
            <a:custGeom>
              <a:rect b="b" l="l" r="r" t="t"/>
              <a:pathLst>
                <a:path extrusionOk="0" h="106" w="68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7" name="Google Shape;787;p94"/>
            <p:cNvSpPr/>
            <p:nvPr/>
          </p:nvSpPr>
          <p:spPr>
            <a:xfrm>
              <a:off x="4021" y="361"/>
              <a:ext cx="161" cy="250"/>
            </a:xfrm>
            <a:custGeom>
              <a:rect b="b" l="l" r="r" t="t"/>
              <a:pathLst>
                <a:path extrusionOk="0" h="106" w="68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8" name="Google Shape;788;p94"/>
            <p:cNvSpPr/>
            <p:nvPr/>
          </p:nvSpPr>
          <p:spPr>
            <a:xfrm>
              <a:off x="3360" y="486"/>
              <a:ext cx="21" cy="1049"/>
            </a:xfrm>
            <a:custGeom>
              <a:rect b="b" l="l" r="r" t="t"/>
              <a:pathLst>
                <a:path extrusionOk="0" h="1049" w="21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9" name="Google Shape;789;p94"/>
            <p:cNvSpPr/>
            <p:nvPr/>
          </p:nvSpPr>
          <p:spPr>
            <a:xfrm>
              <a:off x="3220" y="1048"/>
              <a:ext cx="126" cy="194"/>
            </a:xfrm>
            <a:custGeom>
              <a:rect b="b" l="l" r="r" t="t"/>
              <a:pathLst>
                <a:path extrusionOk="0" h="82" w="53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0" name="Google Shape;790;p94"/>
            <p:cNvSpPr/>
            <p:nvPr/>
          </p:nvSpPr>
          <p:spPr>
            <a:xfrm>
              <a:off x="3386" y="885"/>
              <a:ext cx="123" cy="196"/>
            </a:xfrm>
            <a:custGeom>
              <a:rect b="b" l="l" r="r" t="t"/>
              <a:pathLst>
                <a:path extrusionOk="0" h="83" w="52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1" name="Google Shape;791;p94"/>
            <p:cNvSpPr/>
            <p:nvPr/>
          </p:nvSpPr>
          <p:spPr>
            <a:xfrm>
              <a:off x="3220" y="1277"/>
              <a:ext cx="126" cy="196"/>
            </a:xfrm>
            <a:custGeom>
              <a:rect b="b" l="l" r="r" t="t"/>
              <a:pathLst>
                <a:path extrusionOk="0" h="83" w="5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2" name="Google Shape;792;p94"/>
            <p:cNvSpPr/>
            <p:nvPr/>
          </p:nvSpPr>
          <p:spPr>
            <a:xfrm>
              <a:off x="3386" y="1114"/>
              <a:ext cx="123" cy="194"/>
            </a:xfrm>
            <a:custGeom>
              <a:rect b="b" l="l" r="r" t="t"/>
              <a:pathLst>
                <a:path extrusionOk="0" h="82" w="5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3" name="Google Shape;793;p94"/>
            <p:cNvSpPr/>
            <p:nvPr/>
          </p:nvSpPr>
          <p:spPr>
            <a:xfrm>
              <a:off x="3386" y="1372"/>
              <a:ext cx="123" cy="196"/>
            </a:xfrm>
            <a:custGeom>
              <a:rect b="b" l="l" r="r" t="t"/>
              <a:pathLst>
                <a:path extrusionOk="0" h="83" w="52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4" name="Google Shape;794;p94"/>
            <p:cNvSpPr/>
            <p:nvPr/>
          </p:nvSpPr>
          <p:spPr>
            <a:xfrm>
              <a:off x="3220" y="793"/>
              <a:ext cx="126" cy="196"/>
            </a:xfrm>
            <a:custGeom>
              <a:rect b="b" l="l" r="r" t="t"/>
              <a:pathLst>
                <a:path extrusionOk="0" h="83" w="5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5" name="Google Shape;795;p94"/>
            <p:cNvSpPr/>
            <p:nvPr/>
          </p:nvSpPr>
          <p:spPr>
            <a:xfrm>
              <a:off x="3386" y="630"/>
              <a:ext cx="123" cy="196"/>
            </a:xfrm>
            <a:custGeom>
              <a:rect b="b" l="l" r="r" t="t"/>
              <a:pathLst>
                <a:path extrusionOk="0" h="83" w="52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6" name="Google Shape;796;p94"/>
            <p:cNvSpPr/>
            <p:nvPr/>
          </p:nvSpPr>
          <p:spPr>
            <a:xfrm>
              <a:off x="3220" y="545"/>
              <a:ext cx="126" cy="196"/>
            </a:xfrm>
            <a:custGeom>
              <a:rect b="b" l="l" r="r" t="t"/>
              <a:pathLst>
                <a:path extrusionOk="0" h="83" w="5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7" name="Google Shape;797;p94"/>
            <p:cNvSpPr/>
            <p:nvPr/>
          </p:nvSpPr>
          <p:spPr>
            <a:xfrm>
              <a:off x="3220" y="316"/>
              <a:ext cx="126" cy="196"/>
            </a:xfrm>
            <a:custGeom>
              <a:rect b="b" l="l" r="r" t="t"/>
              <a:pathLst>
                <a:path extrusionOk="0" h="83" w="5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8" name="Google Shape;798;p94"/>
            <p:cNvSpPr/>
            <p:nvPr/>
          </p:nvSpPr>
          <p:spPr>
            <a:xfrm>
              <a:off x="3386" y="385"/>
              <a:ext cx="123" cy="193"/>
            </a:xfrm>
            <a:custGeom>
              <a:rect b="b" l="l" r="r" t="t"/>
              <a:pathLst>
                <a:path extrusionOk="0" h="82" w="5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9" name="Google Shape;799;p94"/>
            <p:cNvSpPr/>
            <p:nvPr/>
          </p:nvSpPr>
          <p:spPr>
            <a:xfrm>
              <a:off x="3283" y="1760"/>
              <a:ext cx="264" cy="1241"/>
            </a:xfrm>
            <a:custGeom>
              <a:rect b="b" l="l" r="r" t="t"/>
              <a:pathLst>
                <a:path extrusionOk="0" h="525" w="112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0" name="Google Shape;800;p94"/>
            <p:cNvSpPr/>
            <p:nvPr/>
          </p:nvSpPr>
          <p:spPr>
            <a:xfrm>
              <a:off x="3805" y="1379"/>
              <a:ext cx="378" cy="1786"/>
            </a:xfrm>
            <a:custGeom>
              <a:rect b="b" l="l" r="r" t="t"/>
              <a:pathLst>
                <a:path extrusionOk="0" h="756" w="160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1" name="Google Shape;801;p94"/>
            <p:cNvSpPr/>
            <p:nvPr/>
          </p:nvSpPr>
          <p:spPr>
            <a:xfrm>
              <a:off x="3249" y="2924"/>
              <a:ext cx="359" cy="560"/>
            </a:xfrm>
            <a:custGeom>
              <a:rect b="b" l="l" r="r" t="t"/>
              <a:pathLst>
                <a:path extrusionOk="0" h="237" w="152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2" name="Google Shape;802;p94"/>
            <p:cNvSpPr/>
            <p:nvPr/>
          </p:nvSpPr>
          <p:spPr>
            <a:xfrm>
              <a:off x="3324" y="2992"/>
              <a:ext cx="305" cy="520"/>
            </a:xfrm>
            <a:custGeom>
              <a:rect b="b" l="l" r="r" t="t"/>
              <a:pathLst>
                <a:path extrusionOk="0" h="220" w="129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3" name="Google Shape;803;p94"/>
            <p:cNvSpPr/>
            <p:nvPr/>
          </p:nvSpPr>
          <p:spPr>
            <a:xfrm>
              <a:off x="3610" y="375"/>
              <a:ext cx="232" cy="444"/>
            </a:xfrm>
            <a:custGeom>
              <a:rect b="b" l="l" r="r" t="t"/>
              <a:pathLst>
                <a:path extrusionOk="0" h="188" w="9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4" name="Google Shape;804;p94"/>
            <p:cNvSpPr/>
            <p:nvPr/>
          </p:nvSpPr>
          <p:spPr>
            <a:xfrm>
              <a:off x="3712" y="387"/>
              <a:ext cx="118" cy="371"/>
            </a:xfrm>
            <a:custGeom>
              <a:rect b="b" l="l" r="r" t="t"/>
              <a:pathLst>
                <a:path extrusionOk="0" h="157" w="50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5" name="Google Shape;805;p94"/>
            <p:cNvSpPr/>
            <p:nvPr/>
          </p:nvSpPr>
          <p:spPr>
            <a:xfrm>
              <a:off x="3627" y="1757"/>
              <a:ext cx="252" cy="498"/>
            </a:xfrm>
            <a:custGeom>
              <a:rect b="b" l="l" r="r" t="t"/>
              <a:pathLst>
                <a:path extrusionOk="0" h="211" w="107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6" name="Google Shape;806;p94"/>
            <p:cNvSpPr/>
            <p:nvPr/>
          </p:nvSpPr>
          <p:spPr>
            <a:xfrm>
              <a:off x="3740" y="1766"/>
              <a:ext cx="128" cy="416"/>
            </a:xfrm>
            <a:custGeom>
              <a:rect b="b" l="l" r="r" t="t"/>
              <a:pathLst>
                <a:path extrusionOk="0" h="176" w="54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7" name="Google Shape;807;p94"/>
            <p:cNvSpPr/>
            <p:nvPr/>
          </p:nvSpPr>
          <p:spPr>
            <a:xfrm>
              <a:off x="3608" y="3016"/>
              <a:ext cx="255" cy="498"/>
            </a:xfrm>
            <a:custGeom>
              <a:rect b="b" l="l" r="r" t="t"/>
              <a:pathLst>
                <a:path extrusionOk="0" h="211" w="108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8" name="Google Shape;808;p94"/>
            <p:cNvSpPr/>
            <p:nvPr/>
          </p:nvSpPr>
          <p:spPr>
            <a:xfrm>
              <a:off x="3721" y="3025"/>
              <a:ext cx="128" cy="416"/>
            </a:xfrm>
            <a:custGeom>
              <a:rect b="b" l="l" r="r" t="t"/>
              <a:pathLst>
                <a:path extrusionOk="0" h="176" w="54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9" name="Google Shape;809;p94"/>
            <p:cNvSpPr/>
            <p:nvPr/>
          </p:nvSpPr>
          <p:spPr>
            <a:xfrm>
              <a:off x="3329" y="1528"/>
              <a:ext cx="255" cy="496"/>
            </a:xfrm>
            <a:custGeom>
              <a:rect b="b" l="l" r="r" t="t"/>
              <a:pathLst>
                <a:path extrusionOk="0" h="210" w="108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10" name="Google Shape;810;p94"/>
            <p:cNvSpPr/>
            <p:nvPr/>
          </p:nvSpPr>
          <p:spPr>
            <a:xfrm>
              <a:off x="3341" y="1537"/>
              <a:ext cx="127" cy="418"/>
            </a:xfrm>
            <a:custGeom>
              <a:rect b="b" l="l" r="r" t="t"/>
              <a:pathLst>
                <a:path extrusionOk="0" h="177" w="54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11" name="Google Shape;811;p94"/>
            <p:cNvSpPr/>
            <p:nvPr/>
          </p:nvSpPr>
          <p:spPr>
            <a:xfrm>
              <a:off x="3261" y="2272"/>
              <a:ext cx="356" cy="560"/>
            </a:xfrm>
            <a:custGeom>
              <a:rect b="b" l="l" r="r" t="t"/>
              <a:pathLst>
                <a:path extrusionOk="0" h="237" w="151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12" name="Google Shape;812;p94"/>
            <p:cNvSpPr/>
            <p:nvPr/>
          </p:nvSpPr>
          <p:spPr>
            <a:xfrm>
              <a:off x="3615" y="1863"/>
              <a:ext cx="357" cy="560"/>
            </a:xfrm>
            <a:custGeom>
              <a:rect b="b" l="l" r="r" t="t"/>
              <a:pathLst>
                <a:path extrusionOk="0" h="237" w="151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13" name="Google Shape;813;p94"/>
            <p:cNvSpPr/>
            <p:nvPr/>
          </p:nvSpPr>
          <p:spPr>
            <a:xfrm>
              <a:off x="3587" y="2463"/>
              <a:ext cx="356" cy="562"/>
            </a:xfrm>
            <a:custGeom>
              <a:rect b="b" l="l" r="r" t="t"/>
              <a:pathLst>
                <a:path extrusionOk="0" h="238" w="151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14" name="Google Shape;814;p94"/>
            <p:cNvSpPr/>
            <p:nvPr/>
          </p:nvSpPr>
          <p:spPr>
            <a:xfrm>
              <a:off x="3591" y="3096"/>
              <a:ext cx="352" cy="562"/>
            </a:xfrm>
            <a:custGeom>
              <a:rect b="b" l="l" r="r" t="t"/>
              <a:pathLst>
                <a:path extrusionOk="0" h="238" w="149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15" name="Google Shape;815;p94"/>
            <p:cNvSpPr/>
            <p:nvPr/>
          </p:nvSpPr>
          <p:spPr>
            <a:xfrm>
              <a:off x="3244" y="1603"/>
              <a:ext cx="357" cy="555"/>
            </a:xfrm>
            <a:custGeom>
              <a:rect b="b" l="l" r="r" t="t"/>
              <a:pathLst>
                <a:path extrusionOk="0" h="235" w="151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16" name="Google Shape;816;p94"/>
            <p:cNvSpPr/>
            <p:nvPr/>
          </p:nvSpPr>
          <p:spPr>
            <a:xfrm>
              <a:off x="3631" y="1138"/>
              <a:ext cx="355" cy="558"/>
            </a:xfrm>
            <a:custGeom>
              <a:rect b="b" l="l" r="r" t="t"/>
              <a:pathLst>
                <a:path extrusionOk="0" h="236" w="150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17" name="Google Shape;817;p94"/>
            <p:cNvSpPr/>
            <p:nvPr/>
          </p:nvSpPr>
          <p:spPr>
            <a:xfrm>
              <a:off x="3244" y="895"/>
              <a:ext cx="357" cy="560"/>
            </a:xfrm>
            <a:custGeom>
              <a:rect b="b" l="l" r="r" t="t"/>
              <a:pathLst>
                <a:path extrusionOk="0" h="237" w="151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18" name="Google Shape;818;p94"/>
            <p:cNvSpPr/>
            <p:nvPr/>
          </p:nvSpPr>
          <p:spPr>
            <a:xfrm>
              <a:off x="3228" y="236"/>
              <a:ext cx="359" cy="562"/>
            </a:xfrm>
            <a:custGeom>
              <a:rect b="b" l="l" r="r" t="t"/>
              <a:pathLst>
                <a:path extrusionOk="0" h="238" w="152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19" name="Google Shape;819;p94"/>
            <p:cNvSpPr/>
            <p:nvPr/>
          </p:nvSpPr>
          <p:spPr>
            <a:xfrm>
              <a:off x="3601" y="488"/>
              <a:ext cx="321" cy="501"/>
            </a:xfrm>
            <a:custGeom>
              <a:rect b="b" l="l" r="r" t="t"/>
              <a:pathLst>
                <a:path extrusionOk="0" h="212" w="136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20" name="Google Shape;820;p94"/>
            <p:cNvSpPr/>
            <p:nvPr/>
          </p:nvSpPr>
          <p:spPr>
            <a:xfrm>
              <a:off x="3636" y="1863"/>
              <a:ext cx="300" cy="551"/>
            </a:xfrm>
            <a:custGeom>
              <a:rect b="b" l="l" r="r" t="t"/>
              <a:pathLst>
                <a:path extrusionOk="0" h="233" w="127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21" name="Google Shape;821;p94"/>
            <p:cNvSpPr/>
            <p:nvPr/>
          </p:nvSpPr>
          <p:spPr>
            <a:xfrm>
              <a:off x="3653" y="1157"/>
              <a:ext cx="300" cy="550"/>
            </a:xfrm>
            <a:custGeom>
              <a:rect b="b" l="l" r="r" t="t"/>
              <a:pathLst>
                <a:path extrusionOk="0" h="233" w="127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22" name="Google Shape;822;p94"/>
            <p:cNvSpPr/>
            <p:nvPr/>
          </p:nvSpPr>
          <p:spPr>
            <a:xfrm>
              <a:off x="3620" y="496"/>
              <a:ext cx="269" cy="493"/>
            </a:xfrm>
            <a:custGeom>
              <a:rect b="b" l="l" r="r" t="t"/>
              <a:pathLst>
                <a:path extrusionOk="0" h="209" w="114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23" name="Google Shape;823;p94"/>
            <p:cNvSpPr/>
            <p:nvPr/>
          </p:nvSpPr>
          <p:spPr>
            <a:xfrm>
              <a:off x="3265" y="273"/>
              <a:ext cx="319" cy="530"/>
            </a:xfrm>
            <a:custGeom>
              <a:rect b="b" l="l" r="r" t="t"/>
              <a:pathLst>
                <a:path extrusionOk="0" h="224" w="135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24" name="Google Shape;824;p94"/>
            <p:cNvSpPr/>
            <p:nvPr/>
          </p:nvSpPr>
          <p:spPr>
            <a:xfrm>
              <a:off x="3279" y="916"/>
              <a:ext cx="319" cy="529"/>
            </a:xfrm>
            <a:custGeom>
              <a:rect b="b" l="l" r="r" t="t"/>
              <a:pathLst>
                <a:path extrusionOk="0" h="224" w="135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25" name="Google Shape;825;p94"/>
            <p:cNvSpPr/>
            <p:nvPr/>
          </p:nvSpPr>
          <p:spPr>
            <a:xfrm>
              <a:off x="3289" y="1625"/>
              <a:ext cx="305" cy="517"/>
            </a:xfrm>
            <a:custGeom>
              <a:rect b="b" l="l" r="r" t="t"/>
              <a:pathLst>
                <a:path extrusionOk="0" h="219" w="12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26" name="Google Shape;826;p94"/>
            <p:cNvSpPr/>
            <p:nvPr/>
          </p:nvSpPr>
          <p:spPr>
            <a:xfrm>
              <a:off x="3291" y="2277"/>
              <a:ext cx="310" cy="517"/>
            </a:xfrm>
            <a:custGeom>
              <a:rect b="b" l="l" r="r" t="t"/>
              <a:pathLst>
                <a:path extrusionOk="0" h="219" w="131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27" name="Google Shape;827;p94"/>
            <p:cNvSpPr/>
            <p:nvPr/>
          </p:nvSpPr>
          <p:spPr>
            <a:xfrm>
              <a:off x="3608" y="2437"/>
              <a:ext cx="300" cy="551"/>
            </a:xfrm>
            <a:custGeom>
              <a:rect b="b" l="l" r="r" t="t"/>
              <a:pathLst>
                <a:path extrusionOk="0" h="233" w="127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28" name="Google Shape;828;p94"/>
            <p:cNvSpPr/>
            <p:nvPr/>
          </p:nvSpPr>
          <p:spPr>
            <a:xfrm>
              <a:off x="3608" y="3089"/>
              <a:ext cx="300" cy="551"/>
            </a:xfrm>
            <a:custGeom>
              <a:rect b="b" l="l" r="r" t="t"/>
              <a:pathLst>
                <a:path extrusionOk="0" h="233" w="127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29" name="Google Shape;829;p94"/>
            <p:cNvSpPr/>
            <p:nvPr/>
          </p:nvSpPr>
          <p:spPr>
            <a:xfrm>
              <a:off x="3575" y="751"/>
              <a:ext cx="68" cy="2938"/>
            </a:xfrm>
            <a:custGeom>
              <a:rect b="b" l="l" r="r" t="t"/>
              <a:pathLst>
                <a:path extrusionOk="0" h="1244" w="29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30" name="Google Shape;830;p94"/>
            <p:cNvSpPr/>
            <p:nvPr/>
          </p:nvSpPr>
          <p:spPr>
            <a:xfrm>
              <a:off x="4061" y="1280"/>
              <a:ext cx="194" cy="385"/>
            </a:xfrm>
            <a:custGeom>
              <a:rect b="b" l="l" r="r" t="t"/>
              <a:pathLst>
                <a:path extrusionOk="0" h="163" w="82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31" name="Google Shape;831;p94"/>
            <p:cNvSpPr/>
            <p:nvPr/>
          </p:nvSpPr>
          <p:spPr>
            <a:xfrm>
              <a:off x="4068" y="1292"/>
              <a:ext cx="102" cy="318"/>
            </a:xfrm>
            <a:custGeom>
              <a:rect b="b" l="l" r="r" t="t"/>
              <a:pathLst>
                <a:path extrusionOk="0" h="135" w="43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32" name="Google Shape;832;p94"/>
            <p:cNvSpPr/>
            <p:nvPr/>
          </p:nvSpPr>
          <p:spPr>
            <a:xfrm>
              <a:off x="4040" y="2484"/>
              <a:ext cx="220" cy="426"/>
            </a:xfrm>
            <a:custGeom>
              <a:rect b="b" l="l" r="r" t="t"/>
              <a:pathLst>
                <a:path extrusionOk="0" h="180" w="93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33" name="Google Shape;833;p94"/>
            <p:cNvSpPr/>
            <p:nvPr/>
          </p:nvSpPr>
          <p:spPr>
            <a:xfrm>
              <a:off x="4050" y="2492"/>
              <a:ext cx="111" cy="359"/>
            </a:xfrm>
            <a:custGeom>
              <a:rect b="b" l="l" r="r" t="t"/>
              <a:pathLst>
                <a:path extrusionOk="0" h="152" w="47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34" name="Google Shape;834;p94"/>
            <p:cNvSpPr/>
            <p:nvPr/>
          </p:nvSpPr>
          <p:spPr>
            <a:xfrm>
              <a:off x="4050" y="3545"/>
              <a:ext cx="222" cy="428"/>
            </a:xfrm>
            <a:custGeom>
              <a:rect b="b" l="l" r="r" t="t"/>
              <a:pathLst>
                <a:path extrusionOk="0" h="181" w="94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35" name="Google Shape;835;p94"/>
            <p:cNvSpPr/>
            <p:nvPr/>
          </p:nvSpPr>
          <p:spPr>
            <a:xfrm>
              <a:off x="4066" y="3557"/>
              <a:ext cx="106" cy="354"/>
            </a:xfrm>
            <a:custGeom>
              <a:rect b="b" l="l" r="r" t="t"/>
              <a:pathLst>
                <a:path extrusionOk="0" h="150" w="45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36" name="Google Shape;836;p94"/>
            <p:cNvSpPr/>
            <p:nvPr/>
          </p:nvSpPr>
          <p:spPr>
            <a:xfrm>
              <a:off x="4269" y="2321"/>
              <a:ext cx="218" cy="433"/>
            </a:xfrm>
            <a:custGeom>
              <a:rect b="b" l="l" r="r" t="t"/>
              <a:pathLst>
                <a:path extrusionOk="0" h="183" w="92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37" name="Google Shape;837;p94"/>
            <p:cNvSpPr/>
            <p:nvPr/>
          </p:nvSpPr>
          <p:spPr>
            <a:xfrm>
              <a:off x="4366" y="2333"/>
              <a:ext cx="111" cy="355"/>
            </a:xfrm>
            <a:custGeom>
              <a:rect b="b" l="l" r="r" t="t"/>
              <a:pathLst>
                <a:path extrusionOk="0" h="150" w="47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38" name="Google Shape;838;p94"/>
            <p:cNvSpPr/>
            <p:nvPr/>
          </p:nvSpPr>
          <p:spPr>
            <a:xfrm>
              <a:off x="4253" y="2955"/>
              <a:ext cx="304" cy="481"/>
            </a:xfrm>
            <a:custGeom>
              <a:rect b="b" l="l" r="r" t="t"/>
              <a:pathLst>
                <a:path extrusionOk="0" h="204" w="129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39" name="Google Shape;839;p94"/>
            <p:cNvSpPr/>
            <p:nvPr/>
          </p:nvSpPr>
          <p:spPr>
            <a:xfrm>
              <a:off x="3964" y="2577"/>
              <a:ext cx="305" cy="477"/>
            </a:xfrm>
            <a:custGeom>
              <a:rect b="b" l="l" r="r" t="t"/>
              <a:pathLst>
                <a:path extrusionOk="0" h="202" w="129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40" name="Google Shape;840;p94"/>
            <p:cNvSpPr/>
            <p:nvPr/>
          </p:nvSpPr>
          <p:spPr>
            <a:xfrm>
              <a:off x="4262" y="3590"/>
              <a:ext cx="305" cy="479"/>
            </a:xfrm>
            <a:custGeom>
              <a:rect b="b" l="l" r="r" t="t"/>
              <a:pathLst>
                <a:path extrusionOk="0" h="203" w="129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41" name="Google Shape;841;p94"/>
            <p:cNvSpPr/>
            <p:nvPr/>
          </p:nvSpPr>
          <p:spPr>
            <a:xfrm>
              <a:off x="3972" y="3122"/>
              <a:ext cx="304" cy="475"/>
            </a:xfrm>
            <a:custGeom>
              <a:rect b="b" l="l" r="r" t="t"/>
              <a:pathLst>
                <a:path extrusionOk="0" h="201" w="129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42" name="Google Shape;842;p94"/>
            <p:cNvSpPr/>
            <p:nvPr/>
          </p:nvSpPr>
          <p:spPr>
            <a:xfrm>
              <a:off x="3981" y="3595"/>
              <a:ext cx="305" cy="482"/>
            </a:xfrm>
            <a:custGeom>
              <a:rect b="b" l="l" r="r" t="t"/>
              <a:pathLst>
                <a:path extrusionOk="0" h="204" w="129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43" name="Google Shape;843;p94"/>
            <p:cNvSpPr/>
            <p:nvPr/>
          </p:nvSpPr>
          <p:spPr>
            <a:xfrm>
              <a:off x="4253" y="2385"/>
              <a:ext cx="304" cy="482"/>
            </a:xfrm>
            <a:custGeom>
              <a:rect b="b" l="l" r="r" t="t"/>
              <a:pathLst>
                <a:path extrusionOk="0" h="204" w="129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44" name="Google Shape;844;p94"/>
            <p:cNvSpPr/>
            <p:nvPr/>
          </p:nvSpPr>
          <p:spPr>
            <a:xfrm>
              <a:off x="3950" y="1946"/>
              <a:ext cx="305" cy="484"/>
            </a:xfrm>
            <a:custGeom>
              <a:rect b="b" l="l" r="r" t="t"/>
              <a:pathLst>
                <a:path extrusionOk="0" h="205" w="129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45" name="Google Shape;845;p94"/>
            <p:cNvSpPr/>
            <p:nvPr/>
          </p:nvSpPr>
          <p:spPr>
            <a:xfrm>
              <a:off x="4253" y="1747"/>
              <a:ext cx="304" cy="478"/>
            </a:xfrm>
            <a:custGeom>
              <a:rect b="b" l="l" r="r" t="t"/>
              <a:pathLst>
                <a:path extrusionOk="0" h="202" w="129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46" name="Google Shape;846;p94"/>
            <p:cNvSpPr/>
            <p:nvPr/>
          </p:nvSpPr>
          <p:spPr>
            <a:xfrm>
              <a:off x="4248" y="1211"/>
              <a:ext cx="307" cy="475"/>
            </a:xfrm>
            <a:custGeom>
              <a:rect b="b" l="l" r="r" t="t"/>
              <a:pathLst>
                <a:path extrusionOk="0" h="201" w="130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47" name="Google Shape;847;p94"/>
            <p:cNvSpPr/>
            <p:nvPr/>
          </p:nvSpPr>
          <p:spPr>
            <a:xfrm>
              <a:off x="3990" y="1381"/>
              <a:ext cx="274" cy="428"/>
            </a:xfrm>
            <a:custGeom>
              <a:rect b="b" l="l" r="r" t="t"/>
              <a:pathLst>
                <a:path extrusionOk="0" h="181" w="116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48" name="Google Shape;848;p94"/>
            <p:cNvSpPr/>
            <p:nvPr/>
          </p:nvSpPr>
          <p:spPr>
            <a:xfrm>
              <a:off x="3993" y="2577"/>
              <a:ext cx="260" cy="474"/>
            </a:xfrm>
            <a:custGeom>
              <a:rect b="b" l="l" r="r" t="t"/>
              <a:pathLst>
                <a:path extrusionOk="0" h="201" w="110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49" name="Google Shape;849;p94"/>
            <p:cNvSpPr/>
            <p:nvPr/>
          </p:nvSpPr>
          <p:spPr>
            <a:xfrm>
              <a:off x="3979" y="1962"/>
              <a:ext cx="257" cy="478"/>
            </a:xfrm>
            <a:custGeom>
              <a:rect b="b" l="l" r="r" t="t"/>
              <a:pathLst>
                <a:path extrusionOk="0" h="202" w="109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50" name="Google Shape;850;p94"/>
            <p:cNvSpPr/>
            <p:nvPr/>
          </p:nvSpPr>
          <p:spPr>
            <a:xfrm>
              <a:off x="4019" y="1388"/>
              <a:ext cx="229" cy="421"/>
            </a:xfrm>
            <a:custGeom>
              <a:rect b="b" l="l" r="r" t="t"/>
              <a:pathLst>
                <a:path extrusionOk="0" h="178" w="97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51" name="Google Shape;851;p94"/>
            <p:cNvSpPr/>
            <p:nvPr/>
          </p:nvSpPr>
          <p:spPr>
            <a:xfrm>
              <a:off x="4248" y="1240"/>
              <a:ext cx="276" cy="448"/>
            </a:xfrm>
            <a:custGeom>
              <a:rect b="b" l="l" r="r" t="t"/>
              <a:pathLst>
                <a:path extrusionOk="0" h="190" w="117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52" name="Google Shape;852;p94"/>
            <p:cNvSpPr/>
            <p:nvPr/>
          </p:nvSpPr>
          <p:spPr>
            <a:xfrm>
              <a:off x="4253" y="1766"/>
              <a:ext cx="274" cy="449"/>
            </a:xfrm>
            <a:custGeom>
              <a:rect b="b" l="l" r="r" t="t"/>
              <a:pathLst>
                <a:path extrusionOk="0" h="190" w="116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53" name="Google Shape;853;p94"/>
            <p:cNvSpPr/>
            <p:nvPr/>
          </p:nvSpPr>
          <p:spPr>
            <a:xfrm>
              <a:off x="4253" y="2407"/>
              <a:ext cx="271" cy="441"/>
            </a:xfrm>
            <a:custGeom>
              <a:rect b="b" l="l" r="r" t="t"/>
              <a:pathLst>
                <a:path extrusionOk="0" h="187" w="115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54" name="Google Shape;854;p94"/>
            <p:cNvSpPr/>
            <p:nvPr/>
          </p:nvSpPr>
          <p:spPr>
            <a:xfrm>
              <a:off x="4364" y="2647"/>
              <a:ext cx="2" cy="3"/>
            </a:xfrm>
            <a:custGeom>
              <a:rect b="b" l="l" r="r" t="t"/>
              <a:pathLst>
                <a:path extrusionOk="0" h="3" w="2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55" name="Google Shape;855;p94"/>
            <p:cNvSpPr/>
            <p:nvPr/>
          </p:nvSpPr>
          <p:spPr>
            <a:xfrm>
              <a:off x="4262" y="2959"/>
              <a:ext cx="267" cy="444"/>
            </a:xfrm>
            <a:custGeom>
              <a:rect b="b" l="l" r="r" t="t"/>
              <a:pathLst>
                <a:path extrusionOk="0" h="188" w="113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56" name="Google Shape;856;p94"/>
            <p:cNvSpPr/>
            <p:nvPr/>
          </p:nvSpPr>
          <p:spPr>
            <a:xfrm>
              <a:off x="4269" y="3621"/>
              <a:ext cx="267" cy="441"/>
            </a:xfrm>
            <a:custGeom>
              <a:rect b="b" l="l" r="r" t="t"/>
              <a:pathLst>
                <a:path extrusionOk="0" h="187" w="113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57" name="Google Shape;857;p94"/>
            <p:cNvSpPr/>
            <p:nvPr/>
          </p:nvSpPr>
          <p:spPr>
            <a:xfrm>
              <a:off x="4002" y="3099"/>
              <a:ext cx="260" cy="472"/>
            </a:xfrm>
            <a:custGeom>
              <a:rect b="b" l="l" r="r" t="t"/>
              <a:pathLst>
                <a:path extrusionOk="0" h="200" w="11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58" name="Google Shape;858;p94"/>
            <p:cNvSpPr/>
            <p:nvPr/>
          </p:nvSpPr>
          <p:spPr>
            <a:xfrm>
              <a:off x="4009" y="3609"/>
              <a:ext cx="260" cy="475"/>
            </a:xfrm>
            <a:custGeom>
              <a:rect b="b" l="l" r="r" t="t"/>
              <a:pathLst>
                <a:path extrusionOk="0" h="201" w="110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59" name="Google Shape;859;p94"/>
            <p:cNvSpPr/>
            <p:nvPr/>
          </p:nvSpPr>
          <p:spPr>
            <a:xfrm>
              <a:off x="4227" y="1606"/>
              <a:ext cx="59" cy="2471"/>
            </a:xfrm>
            <a:custGeom>
              <a:rect b="b" l="l" r="r" t="t"/>
              <a:pathLst>
                <a:path extrusionOk="0" h="1046" w="25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860" name="Google Shape;860;p94"/>
          <p:cNvGrpSpPr/>
          <p:nvPr/>
        </p:nvGrpSpPr>
        <p:grpSpPr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861" name="Google Shape;861;p94"/>
            <p:cNvSpPr/>
            <p:nvPr/>
          </p:nvSpPr>
          <p:spPr>
            <a:xfrm>
              <a:off x="3858" y="1801"/>
              <a:ext cx="29" cy="1347"/>
            </a:xfrm>
            <a:custGeom>
              <a:rect b="b" l="l" r="r" t="t"/>
              <a:pathLst>
                <a:path extrusionOk="0" h="1347" w="29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62" name="Google Shape;862;p94"/>
            <p:cNvSpPr/>
            <p:nvPr/>
          </p:nvSpPr>
          <p:spPr>
            <a:xfrm>
              <a:off x="3679" y="2551"/>
              <a:ext cx="161" cy="248"/>
            </a:xfrm>
            <a:custGeom>
              <a:rect b="b" l="l" r="r" t="t"/>
              <a:pathLst>
                <a:path extrusionOk="0" h="105" w="68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63" name="Google Shape;863;p94"/>
            <p:cNvSpPr/>
            <p:nvPr/>
          </p:nvSpPr>
          <p:spPr>
            <a:xfrm>
              <a:off x="3889" y="2341"/>
              <a:ext cx="161" cy="250"/>
            </a:xfrm>
            <a:custGeom>
              <a:rect b="b" l="l" r="r" t="t"/>
              <a:pathLst>
                <a:path extrusionOk="0" h="106" w="68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64" name="Google Shape;864;p94"/>
            <p:cNvSpPr/>
            <p:nvPr/>
          </p:nvSpPr>
          <p:spPr>
            <a:xfrm>
              <a:off x="3679" y="2844"/>
              <a:ext cx="161" cy="253"/>
            </a:xfrm>
            <a:custGeom>
              <a:rect b="b" l="l" r="r" t="t"/>
              <a:pathLst>
                <a:path extrusionOk="0" h="107" w="68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65" name="Google Shape;865;p94"/>
            <p:cNvSpPr/>
            <p:nvPr/>
          </p:nvSpPr>
          <p:spPr>
            <a:xfrm>
              <a:off x="4021" y="1301"/>
              <a:ext cx="161" cy="250"/>
            </a:xfrm>
            <a:custGeom>
              <a:rect b="b" l="l" r="r" t="t"/>
              <a:pathLst>
                <a:path extrusionOk="0" h="106" w="68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66" name="Google Shape;866;p94"/>
            <p:cNvSpPr/>
            <p:nvPr/>
          </p:nvSpPr>
          <p:spPr>
            <a:xfrm>
              <a:off x="3889" y="2967"/>
              <a:ext cx="161" cy="252"/>
            </a:xfrm>
            <a:custGeom>
              <a:rect b="b" l="l" r="r" t="t"/>
              <a:pathLst>
                <a:path extrusionOk="0" h="107" w="68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67" name="Google Shape;867;p94"/>
            <p:cNvSpPr/>
            <p:nvPr/>
          </p:nvSpPr>
          <p:spPr>
            <a:xfrm>
              <a:off x="3679" y="2220"/>
              <a:ext cx="161" cy="253"/>
            </a:xfrm>
            <a:custGeom>
              <a:rect b="b" l="l" r="r" t="t"/>
              <a:pathLst>
                <a:path extrusionOk="0" h="107" w="68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68" name="Google Shape;868;p94"/>
            <p:cNvSpPr/>
            <p:nvPr/>
          </p:nvSpPr>
          <p:spPr>
            <a:xfrm>
              <a:off x="3889" y="2012"/>
              <a:ext cx="161" cy="251"/>
            </a:xfrm>
            <a:custGeom>
              <a:rect b="b" l="l" r="r" t="t"/>
              <a:pathLst>
                <a:path extrusionOk="0" h="106" w="68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69" name="Google Shape;869;p94"/>
            <p:cNvSpPr/>
            <p:nvPr/>
          </p:nvSpPr>
          <p:spPr>
            <a:xfrm>
              <a:off x="3679" y="1904"/>
              <a:ext cx="161" cy="250"/>
            </a:xfrm>
            <a:custGeom>
              <a:rect b="b" l="l" r="r" t="t"/>
              <a:pathLst>
                <a:path extrusionOk="0" h="106" w="68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70" name="Google Shape;870;p94"/>
            <p:cNvSpPr/>
            <p:nvPr/>
          </p:nvSpPr>
          <p:spPr>
            <a:xfrm>
              <a:off x="3679" y="1608"/>
              <a:ext cx="161" cy="251"/>
            </a:xfrm>
            <a:custGeom>
              <a:rect b="b" l="l" r="r" t="t"/>
              <a:pathLst>
                <a:path extrusionOk="0" h="106" w="68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71" name="Google Shape;871;p94"/>
            <p:cNvSpPr/>
            <p:nvPr/>
          </p:nvSpPr>
          <p:spPr>
            <a:xfrm>
              <a:off x="3889" y="1696"/>
              <a:ext cx="161" cy="250"/>
            </a:xfrm>
            <a:custGeom>
              <a:rect b="b" l="l" r="r" t="t"/>
              <a:pathLst>
                <a:path extrusionOk="0" h="106" w="68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72" name="Google Shape;872;p94"/>
            <p:cNvSpPr/>
            <p:nvPr/>
          </p:nvSpPr>
          <p:spPr>
            <a:xfrm>
              <a:off x="3360" y="486"/>
              <a:ext cx="21" cy="1049"/>
            </a:xfrm>
            <a:custGeom>
              <a:rect b="b" l="l" r="r" t="t"/>
              <a:pathLst>
                <a:path extrusionOk="0" h="1049" w="21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73" name="Google Shape;873;p94"/>
            <p:cNvSpPr/>
            <p:nvPr/>
          </p:nvSpPr>
          <p:spPr>
            <a:xfrm>
              <a:off x="3220" y="1048"/>
              <a:ext cx="126" cy="194"/>
            </a:xfrm>
            <a:custGeom>
              <a:rect b="b" l="l" r="r" t="t"/>
              <a:pathLst>
                <a:path extrusionOk="0" h="82" w="53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74" name="Google Shape;874;p94"/>
            <p:cNvSpPr/>
            <p:nvPr/>
          </p:nvSpPr>
          <p:spPr>
            <a:xfrm>
              <a:off x="3386" y="885"/>
              <a:ext cx="123" cy="196"/>
            </a:xfrm>
            <a:custGeom>
              <a:rect b="b" l="l" r="r" t="t"/>
              <a:pathLst>
                <a:path extrusionOk="0" h="83" w="52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75" name="Google Shape;875;p94"/>
            <p:cNvSpPr/>
            <p:nvPr/>
          </p:nvSpPr>
          <p:spPr>
            <a:xfrm>
              <a:off x="3220" y="1277"/>
              <a:ext cx="126" cy="196"/>
            </a:xfrm>
            <a:custGeom>
              <a:rect b="b" l="l" r="r" t="t"/>
              <a:pathLst>
                <a:path extrusionOk="0" h="83" w="5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76" name="Google Shape;876;p94"/>
            <p:cNvSpPr/>
            <p:nvPr/>
          </p:nvSpPr>
          <p:spPr>
            <a:xfrm>
              <a:off x="3386" y="1114"/>
              <a:ext cx="123" cy="194"/>
            </a:xfrm>
            <a:custGeom>
              <a:rect b="b" l="l" r="r" t="t"/>
              <a:pathLst>
                <a:path extrusionOk="0" h="82" w="5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77" name="Google Shape;877;p94"/>
            <p:cNvSpPr/>
            <p:nvPr/>
          </p:nvSpPr>
          <p:spPr>
            <a:xfrm>
              <a:off x="3386" y="1372"/>
              <a:ext cx="123" cy="196"/>
            </a:xfrm>
            <a:custGeom>
              <a:rect b="b" l="l" r="r" t="t"/>
              <a:pathLst>
                <a:path extrusionOk="0" h="83" w="52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78" name="Google Shape;878;p94"/>
            <p:cNvSpPr/>
            <p:nvPr/>
          </p:nvSpPr>
          <p:spPr>
            <a:xfrm>
              <a:off x="3220" y="793"/>
              <a:ext cx="126" cy="196"/>
            </a:xfrm>
            <a:custGeom>
              <a:rect b="b" l="l" r="r" t="t"/>
              <a:pathLst>
                <a:path extrusionOk="0" h="83" w="5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79" name="Google Shape;879;p94"/>
            <p:cNvSpPr/>
            <p:nvPr/>
          </p:nvSpPr>
          <p:spPr>
            <a:xfrm>
              <a:off x="3386" y="630"/>
              <a:ext cx="123" cy="196"/>
            </a:xfrm>
            <a:custGeom>
              <a:rect b="b" l="l" r="r" t="t"/>
              <a:pathLst>
                <a:path extrusionOk="0" h="83" w="52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80" name="Google Shape;880;p94"/>
            <p:cNvSpPr/>
            <p:nvPr/>
          </p:nvSpPr>
          <p:spPr>
            <a:xfrm>
              <a:off x="3220" y="545"/>
              <a:ext cx="126" cy="196"/>
            </a:xfrm>
            <a:custGeom>
              <a:rect b="b" l="l" r="r" t="t"/>
              <a:pathLst>
                <a:path extrusionOk="0" h="83" w="5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81" name="Google Shape;881;p94"/>
            <p:cNvSpPr/>
            <p:nvPr/>
          </p:nvSpPr>
          <p:spPr>
            <a:xfrm>
              <a:off x="3220" y="316"/>
              <a:ext cx="126" cy="196"/>
            </a:xfrm>
            <a:custGeom>
              <a:rect b="b" l="l" r="r" t="t"/>
              <a:pathLst>
                <a:path extrusionOk="0" h="83" w="5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82" name="Google Shape;882;p94"/>
            <p:cNvSpPr/>
            <p:nvPr/>
          </p:nvSpPr>
          <p:spPr>
            <a:xfrm>
              <a:off x="3386" y="385"/>
              <a:ext cx="123" cy="193"/>
            </a:xfrm>
            <a:custGeom>
              <a:rect b="b" l="l" r="r" t="t"/>
              <a:pathLst>
                <a:path extrusionOk="0" h="82" w="5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83" name="Google Shape;883;p94"/>
            <p:cNvSpPr/>
            <p:nvPr/>
          </p:nvSpPr>
          <p:spPr>
            <a:xfrm>
              <a:off x="3124" y="1062"/>
              <a:ext cx="264" cy="1241"/>
            </a:xfrm>
            <a:custGeom>
              <a:rect b="b" l="l" r="r" t="t"/>
              <a:pathLst>
                <a:path extrusionOk="0" h="525" w="112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84" name="Google Shape;884;p94"/>
            <p:cNvSpPr/>
            <p:nvPr/>
          </p:nvSpPr>
          <p:spPr>
            <a:xfrm>
              <a:off x="3737" y="1710"/>
              <a:ext cx="378" cy="1786"/>
            </a:xfrm>
            <a:custGeom>
              <a:rect b="b" l="l" r="r" t="t"/>
              <a:pathLst>
                <a:path extrusionOk="0" h="756" w="160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85" name="Google Shape;885;p94"/>
            <p:cNvSpPr/>
            <p:nvPr/>
          </p:nvSpPr>
          <p:spPr>
            <a:xfrm>
              <a:off x="3249" y="2924"/>
              <a:ext cx="359" cy="560"/>
            </a:xfrm>
            <a:custGeom>
              <a:rect b="b" l="l" r="r" t="t"/>
              <a:pathLst>
                <a:path extrusionOk="0" h="237" w="152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86" name="Google Shape;886;p94"/>
            <p:cNvSpPr/>
            <p:nvPr/>
          </p:nvSpPr>
          <p:spPr>
            <a:xfrm>
              <a:off x="3324" y="2992"/>
              <a:ext cx="305" cy="520"/>
            </a:xfrm>
            <a:custGeom>
              <a:rect b="b" l="l" r="r" t="t"/>
              <a:pathLst>
                <a:path extrusionOk="0" h="220" w="129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87" name="Google Shape;887;p94"/>
            <p:cNvSpPr/>
            <p:nvPr/>
          </p:nvSpPr>
          <p:spPr>
            <a:xfrm>
              <a:off x="3610" y="375"/>
              <a:ext cx="232" cy="444"/>
            </a:xfrm>
            <a:custGeom>
              <a:rect b="b" l="l" r="r" t="t"/>
              <a:pathLst>
                <a:path extrusionOk="0" h="188" w="9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88" name="Google Shape;888;p94"/>
            <p:cNvSpPr/>
            <p:nvPr/>
          </p:nvSpPr>
          <p:spPr>
            <a:xfrm>
              <a:off x="3712" y="387"/>
              <a:ext cx="118" cy="371"/>
            </a:xfrm>
            <a:custGeom>
              <a:rect b="b" l="l" r="r" t="t"/>
              <a:pathLst>
                <a:path extrusionOk="0" h="157" w="50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89" name="Google Shape;889;p94"/>
            <p:cNvSpPr/>
            <p:nvPr/>
          </p:nvSpPr>
          <p:spPr>
            <a:xfrm>
              <a:off x="3627" y="1757"/>
              <a:ext cx="252" cy="498"/>
            </a:xfrm>
            <a:custGeom>
              <a:rect b="b" l="l" r="r" t="t"/>
              <a:pathLst>
                <a:path extrusionOk="0" h="211" w="107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90" name="Google Shape;890;p94"/>
            <p:cNvSpPr/>
            <p:nvPr/>
          </p:nvSpPr>
          <p:spPr>
            <a:xfrm>
              <a:off x="3740" y="1766"/>
              <a:ext cx="128" cy="416"/>
            </a:xfrm>
            <a:custGeom>
              <a:rect b="b" l="l" r="r" t="t"/>
              <a:pathLst>
                <a:path extrusionOk="0" h="176" w="54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91" name="Google Shape;891;p94"/>
            <p:cNvSpPr/>
            <p:nvPr/>
          </p:nvSpPr>
          <p:spPr>
            <a:xfrm>
              <a:off x="3608" y="3016"/>
              <a:ext cx="255" cy="498"/>
            </a:xfrm>
            <a:custGeom>
              <a:rect b="b" l="l" r="r" t="t"/>
              <a:pathLst>
                <a:path extrusionOk="0" h="211" w="108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92" name="Google Shape;892;p94"/>
            <p:cNvSpPr/>
            <p:nvPr/>
          </p:nvSpPr>
          <p:spPr>
            <a:xfrm>
              <a:off x="3721" y="3025"/>
              <a:ext cx="128" cy="416"/>
            </a:xfrm>
            <a:custGeom>
              <a:rect b="b" l="l" r="r" t="t"/>
              <a:pathLst>
                <a:path extrusionOk="0" h="176" w="54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93" name="Google Shape;893;p94"/>
            <p:cNvSpPr/>
            <p:nvPr/>
          </p:nvSpPr>
          <p:spPr>
            <a:xfrm>
              <a:off x="3329" y="1528"/>
              <a:ext cx="255" cy="496"/>
            </a:xfrm>
            <a:custGeom>
              <a:rect b="b" l="l" r="r" t="t"/>
              <a:pathLst>
                <a:path extrusionOk="0" h="210" w="108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94" name="Google Shape;894;p94"/>
            <p:cNvSpPr/>
            <p:nvPr/>
          </p:nvSpPr>
          <p:spPr>
            <a:xfrm>
              <a:off x="3341" y="1537"/>
              <a:ext cx="127" cy="418"/>
            </a:xfrm>
            <a:custGeom>
              <a:rect b="b" l="l" r="r" t="t"/>
              <a:pathLst>
                <a:path extrusionOk="0" h="177" w="54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95" name="Google Shape;895;p94"/>
            <p:cNvSpPr/>
            <p:nvPr/>
          </p:nvSpPr>
          <p:spPr>
            <a:xfrm>
              <a:off x="3261" y="2272"/>
              <a:ext cx="356" cy="560"/>
            </a:xfrm>
            <a:custGeom>
              <a:rect b="b" l="l" r="r" t="t"/>
              <a:pathLst>
                <a:path extrusionOk="0" h="237" w="151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96" name="Google Shape;896;p94"/>
            <p:cNvSpPr/>
            <p:nvPr/>
          </p:nvSpPr>
          <p:spPr>
            <a:xfrm>
              <a:off x="3615" y="1863"/>
              <a:ext cx="357" cy="560"/>
            </a:xfrm>
            <a:custGeom>
              <a:rect b="b" l="l" r="r" t="t"/>
              <a:pathLst>
                <a:path extrusionOk="0" h="237" w="151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97" name="Google Shape;897;p94"/>
            <p:cNvSpPr/>
            <p:nvPr/>
          </p:nvSpPr>
          <p:spPr>
            <a:xfrm>
              <a:off x="3587" y="2463"/>
              <a:ext cx="356" cy="562"/>
            </a:xfrm>
            <a:custGeom>
              <a:rect b="b" l="l" r="r" t="t"/>
              <a:pathLst>
                <a:path extrusionOk="0" h="238" w="151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98" name="Google Shape;898;p94"/>
            <p:cNvSpPr/>
            <p:nvPr/>
          </p:nvSpPr>
          <p:spPr>
            <a:xfrm>
              <a:off x="3591" y="3096"/>
              <a:ext cx="352" cy="562"/>
            </a:xfrm>
            <a:custGeom>
              <a:rect b="b" l="l" r="r" t="t"/>
              <a:pathLst>
                <a:path extrusionOk="0" h="238" w="149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99" name="Google Shape;899;p94"/>
            <p:cNvSpPr/>
            <p:nvPr/>
          </p:nvSpPr>
          <p:spPr>
            <a:xfrm>
              <a:off x="3244" y="1603"/>
              <a:ext cx="357" cy="555"/>
            </a:xfrm>
            <a:custGeom>
              <a:rect b="b" l="l" r="r" t="t"/>
              <a:pathLst>
                <a:path extrusionOk="0" h="235" w="151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00" name="Google Shape;900;p94"/>
            <p:cNvSpPr/>
            <p:nvPr/>
          </p:nvSpPr>
          <p:spPr>
            <a:xfrm>
              <a:off x="3631" y="1138"/>
              <a:ext cx="355" cy="558"/>
            </a:xfrm>
            <a:custGeom>
              <a:rect b="b" l="l" r="r" t="t"/>
              <a:pathLst>
                <a:path extrusionOk="0" h="236" w="150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01" name="Google Shape;901;p94"/>
            <p:cNvSpPr/>
            <p:nvPr/>
          </p:nvSpPr>
          <p:spPr>
            <a:xfrm>
              <a:off x="3244" y="895"/>
              <a:ext cx="357" cy="560"/>
            </a:xfrm>
            <a:custGeom>
              <a:rect b="b" l="l" r="r" t="t"/>
              <a:pathLst>
                <a:path extrusionOk="0" h="237" w="151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02" name="Google Shape;902;p94"/>
            <p:cNvSpPr/>
            <p:nvPr/>
          </p:nvSpPr>
          <p:spPr>
            <a:xfrm>
              <a:off x="3228" y="236"/>
              <a:ext cx="359" cy="562"/>
            </a:xfrm>
            <a:custGeom>
              <a:rect b="b" l="l" r="r" t="t"/>
              <a:pathLst>
                <a:path extrusionOk="0" h="238" w="152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03" name="Google Shape;903;p94"/>
            <p:cNvSpPr/>
            <p:nvPr/>
          </p:nvSpPr>
          <p:spPr>
            <a:xfrm>
              <a:off x="3601" y="488"/>
              <a:ext cx="321" cy="501"/>
            </a:xfrm>
            <a:custGeom>
              <a:rect b="b" l="l" r="r" t="t"/>
              <a:pathLst>
                <a:path extrusionOk="0" h="212" w="136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04" name="Google Shape;904;p94"/>
            <p:cNvSpPr/>
            <p:nvPr/>
          </p:nvSpPr>
          <p:spPr>
            <a:xfrm>
              <a:off x="3636" y="1863"/>
              <a:ext cx="300" cy="551"/>
            </a:xfrm>
            <a:custGeom>
              <a:rect b="b" l="l" r="r" t="t"/>
              <a:pathLst>
                <a:path extrusionOk="0" h="233" w="127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05" name="Google Shape;905;p94"/>
            <p:cNvSpPr/>
            <p:nvPr/>
          </p:nvSpPr>
          <p:spPr>
            <a:xfrm>
              <a:off x="3653" y="1157"/>
              <a:ext cx="300" cy="550"/>
            </a:xfrm>
            <a:custGeom>
              <a:rect b="b" l="l" r="r" t="t"/>
              <a:pathLst>
                <a:path extrusionOk="0" h="233" w="127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06" name="Google Shape;906;p94"/>
            <p:cNvSpPr/>
            <p:nvPr/>
          </p:nvSpPr>
          <p:spPr>
            <a:xfrm>
              <a:off x="3620" y="496"/>
              <a:ext cx="269" cy="493"/>
            </a:xfrm>
            <a:custGeom>
              <a:rect b="b" l="l" r="r" t="t"/>
              <a:pathLst>
                <a:path extrusionOk="0" h="209" w="114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07" name="Google Shape;907;p94"/>
            <p:cNvSpPr/>
            <p:nvPr/>
          </p:nvSpPr>
          <p:spPr>
            <a:xfrm>
              <a:off x="3265" y="273"/>
              <a:ext cx="319" cy="530"/>
            </a:xfrm>
            <a:custGeom>
              <a:rect b="b" l="l" r="r" t="t"/>
              <a:pathLst>
                <a:path extrusionOk="0" h="224" w="135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08" name="Google Shape;908;p94"/>
            <p:cNvSpPr/>
            <p:nvPr/>
          </p:nvSpPr>
          <p:spPr>
            <a:xfrm>
              <a:off x="3279" y="916"/>
              <a:ext cx="319" cy="529"/>
            </a:xfrm>
            <a:custGeom>
              <a:rect b="b" l="l" r="r" t="t"/>
              <a:pathLst>
                <a:path extrusionOk="0" h="224" w="135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09" name="Google Shape;909;p94"/>
            <p:cNvSpPr/>
            <p:nvPr/>
          </p:nvSpPr>
          <p:spPr>
            <a:xfrm>
              <a:off x="3289" y="1625"/>
              <a:ext cx="305" cy="517"/>
            </a:xfrm>
            <a:custGeom>
              <a:rect b="b" l="l" r="r" t="t"/>
              <a:pathLst>
                <a:path extrusionOk="0" h="219" w="12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10" name="Google Shape;910;p94"/>
            <p:cNvSpPr/>
            <p:nvPr/>
          </p:nvSpPr>
          <p:spPr>
            <a:xfrm>
              <a:off x="3291" y="2277"/>
              <a:ext cx="310" cy="517"/>
            </a:xfrm>
            <a:custGeom>
              <a:rect b="b" l="l" r="r" t="t"/>
              <a:pathLst>
                <a:path extrusionOk="0" h="219" w="131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11" name="Google Shape;911;p94"/>
            <p:cNvSpPr/>
            <p:nvPr/>
          </p:nvSpPr>
          <p:spPr>
            <a:xfrm>
              <a:off x="3608" y="2437"/>
              <a:ext cx="300" cy="551"/>
            </a:xfrm>
            <a:custGeom>
              <a:rect b="b" l="l" r="r" t="t"/>
              <a:pathLst>
                <a:path extrusionOk="0" h="233" w="127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12" name="Google Shape;912;p94"/>
            <p:cNvSpPr/>
            <p:nvPr/>
          </p:nvSpPr>
          <p:spPr>
            <a:xfrm>
              <a:off x="3608" y="3089"/>
              <a:ext cx="300" cy="551"/>
            </a:xfrm>
            <a:custGeom>
              <a:rect b="b" l="l" r="r" t="t"/>
              <a:pathLst>
                <a:path extrusionOk="0" h="233" w="127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13" name="Google Shape;913;p94"/>
            <p:cNvSpPr/>
            <p:nvPr/>
          </p:nvSpPr>
          <p:spPr>
            <a:xfrm>
              <a:off x="3575" y="751"/>
              <a:ext cx="68" cy="2938"/>
            </a:xfrm>
            <a:custGeom>
              <a:rect b="b" l="l" r="r" t="t"/>
              <a:pathLst>
                <a:path extrusionOk="0" h="1244" w="29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14" name="Google Shape;914;p94"/>
            <p:cNvSpPr/>
            <p:nvPr/>
          </p:nvSpPr>
          <p:spPr>
            <a:xfrm>
              <a:off x="4061" y="1280"/>
              <a:ext cx="194" cy="385"/>
            </a:xfrm>
            <a:custGeom>
              <a:rect b="b" l="l" r="r" t="t"/>
              <a:pathLst>
                <a:path extrusionOk="0" h="163" w="82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15" name="Google Shape;915;p94"/>
            <p:cNvSpPr/>
            <p:nvPr/>
          </p:nvSpPr>
          <p:spPr>
            <a:xfrm>
              <a:off x="4068" y="1292"/>
              <a:ext cx="102" cy="318"/>
            </a:xfrm>
            <a:custGeom>
              <a:rect b="b" l="l" r="r" t="t"/>
              <a:pathLst>
                <a:path extrusionOk="0" h="135" w="43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16" name="Google Shape;916;p94"/>
            <p:cNvSpPr/>
            <p:nvPr/>
          </p:nvSpPr>
          <p:spPr>
            <a:xfrm>
              <a:off x="4040" y="2484"/>
              <a:ext cx="220" cy="426"/>
            </a:xfrm>
            <a:custGeom>
              <a:rect b="b" l="l" r="r" t="t"/>
              <a:pathLst>
                <a:path extrusionOk="0" h="180" w="93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17" name="Google Shape;917;p94"/>
            <p:cNvSpPr/>
            <p:nvPr/>
          </p:nvSpPr>
          <p:spPr>
            <a:xfrm>
              <a:off x="4050" y="2492"/>
              <a:ext cx="111" cy="359"/>
            </a:xfrm>
            <a:custGeom>
              <a:rect b="b" l="l" r="r" t="t"/>
              <a:pathLst>
                <a:path extrusionOk="0" h="152" w="47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18" name="Google Shape;918;p94"/>
            <p:cNvSpPr/>
            <p:nvPr/>
          </p:nvSpPr>
          <p:spPr>
            <a:xfrm>
              <a:off x="4050" y="3545"/>
              <a:ext cx="222" cy="428"/>
            </a:xfrm>
            <a:custGeom>
              <a:rect b="b" l="l" r="r" t="t"/>
              <a:pathLst>
                <a:path extrusionOk="0" h="181" w="94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19" name="Google Shape;919;p94"/>
            <p:cNvSpPr/>
            <p:nvPr/>
          </p:nvSpPr>
          <p:spPr>
            <a:xfrm>
              <a:off x="4066" y="3557"/>
              <a:ext cx="106" cy="354"/>
            </a:xfrm>
            <a:custGeom>
              <a:rect b="b" l="l" r="r" t="t"/>
              <a:pathLst>
                <a:path extrusionOk="0" h="150" w="45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20" name="Google Shape;920;p94"/>
            <p:cNvSpPr/>
            <p:nvPr/>
          </p:nvSpPr>
          <p:spPr>
            <a:xfrm>
              <a:off x="4269" y="2321"/>
              <a:ext cx="218" cy="433"/>
            </a:xfrm>
            <a:custGeom>
              <a:rect b="b" l="l" r="r" t="t"/>
              <a:pathLst>
                <a:path extrusionOk="0" h="183" w="92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21" name="Google Shape;921;p94"/>
            <p:cNvSpPr/>
            <p:nvPr/>
          </p:nvSpPr>
          <p:spPr>
            <a:xfrm>
              <a:off x="4366" y="2333"/>
              <a:ext cx="111" cy="355"/>
            </a:xfrm>
            <a:custGeom>
              <a:rect b="b" l="l" r="r" t="t"/>
              <a:pathLst>
                <a:path extrusionOk="0" h="150" w="47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22" name="Google Shape;922;p94"/>
            <p:cNvSpPr/>
            <p:nvPr/>
          </p:nvSpPr>
          <p:spPr>
            <a:xfrm>
              <a:off x="4253" y="2955"/>
              <a:ext cx="304" cy="481"/>
            </a:xfrm>
            <a:custGeom>
              <a:rect b="b" l="l" r="r" t="t"/>
              <a:pathLst>
                <a:path extrusionOk="0" h="204" w="129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23" name="Google Shape;923;p94"/>
            <p:cNvSpPr/>
            <p:nvPr/>
          </p:nvSpPr>
          <p:spPr>
            <a:xfrm>
              <a:off x="3964" y="2577"/>
              <a:ext cx="305" cy="477"/>
            </a:xfrm>
            <a:custGeom>
              <a:rect b="b" l="l" r="r" t="t"/>
              <a:pathLst>
                <a:path extrusionOk="0" h="202" w="129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24" name="Google Shape;924;p94"/>
            <p:cNvSpPr/>
            <p:nvPr/>
          </p:nvSpPr>
          <p:spPr>
            <a:xfrm>
              <a:off x="4262" y="3590"/>
              <a:ext cx="305" cy="479"/>
            </a:xfrm>
            <a:custGeom>
              <a:rect b="b" l="l" r="r" t="t"/>
              <a:pathLst>
                <a:path extrusionOk="0" h="203" w="129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25" name="Google Shape;925;p94"/>
            <p:cNvSpPr/>
            <p:nvPr/>
          </p:nvSpPr>
          <p:spPr>
            <a:xfrm>
              <a:off x="3972" y="3122"/>
              <a:ext cx="304" cy="475"/>
            </a:xfrm>
            <a:custGeom>
              <a:rect b="b" l="l" r="r" t="t"/>
              <a:pathLst>
                <a:path extrusionOk="0" h="201" w="129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26" name="Google Shape;926;p94"/>
            <p:cNvSpPr/>
            <p:nvPr/>
          </p:nvSpPr>
          <p:spPr>
            <a:xfrm>
              <a:off x="3981" y="3595"/>
              <a:ext cx="305" cy="482"/>
            </a:xfrm>
            <a:custGeom>
              <a:rect b="b" l="l" r="r" t="t"/>
              <a:pathLst>
                <a:path extrusionOk="0" h="204" w="129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27" name="Google Shape;927;p94"/>
            <p:cNvSpPr/>
            <p:nvPr/>
          </p:nvSpPr>
          <p:spPr>
            <a:xfrm>
              <a:off x="4253" y="2385"/>
              <a:ext cx="304" cy="482"/>
            </a:xfrm>
            <a:custGeom>
              <a:rect b="b" l="l" r="r" t="t"/>
              <a:pathLst>
                <a:path extrusionOk="0" h="204" w="129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28" name="Google Shape;928;p94"/>
            <p:cNvSpPr/>
            <p:nvPr/>
          </p:nvSpPr>
          <p:spPr>
            <a:xfrm>
              <a:off x="3950" y="1946"/>
              <a:ext cx="305" cy="484"/>
            </a:xfrm>
            <a:custGeom>
              <a:rect b="b" l="l" r="r" t="t"/>
              <a:pathLst>
                <a:path extrusionOk="0" h="205" w="129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29" name="Google Shape;929;p94"/>
            <p:cNvSpPr/>
            <p:nvPr/>
          </p:nvSpPr>
          <p:spPr>
            <a:xfrm>
              <a:off x="4253" y="1747"/>
              <a:ext cx="304" cy="478"/>
            </a:xfrm>
            <a:custGeom>
              <a:rect b="b" l="l" r="r" t="t"/>
              <a:pathLst>
                <a:path extrusionOk="0" h="202" w="129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30" name="Google Shape;930;p94"/>
            <p:cNvSpPr/>
            <p:nvPr/>
          </p:nvSpPr>
          <p:spPr>
            <a:xfrm>
              <a:off x="4248" y="1211"/>
              <a:ext cx="307" cy="475"/>
            </a:xfrm>
            <a:custGeom>
              <a:rect b="b" l="l" r="r" t="t"/>
              <a:pathLst>
                <a:path extrusionOk="0" h="201" w="130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31" name="Google Shape;931;p94"/>
            <p:cNvSpPr/>
            <p:nvPr/>
          </p:nvSpPr>
          <p:spPr>
            <a:xfrm>
              <a:off x="3990" y="1381"/>
              <a:ext cx="274" cy="428"/>
            </a:xfrm>
            <a:custGeom>
              <a:rect b="b" l="l" r="r" t="t"/>
              <a:pathLst>
                <a:path extrusionOk="0" h="181" w="116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32" name="Google Shape;932;p94"/>
            <p:cNvSpPr/>
            <p:nvPr/>
          </p:nvSpPr>
          <p:spPr>
            <a:xfrm>
              <a:off x="3993" y="2577"/>
              <a:ext cx="260" cy="474"/>
            </a:xfrm>
            <a:custGeom>
              <a:rect b="b" l="l" r="r" t="t"/>
              <a:pathLst>
                <a:path extrusionOk="0" h="201" w="110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33" name="Google Shape;933;p94"/>
            <p:cNvSpPr/>
            <p:nvPr/>
          </p:nvSpPr>
          <p:spPr>
            <a:xfrm>
              <a:off x="3979" y="1962"/>
              <a:ext cx="257" cy="478"/>
            </a:xfrm>
            <a:custGeom>
              <a:rect b="b" l="l" r="r" t="t"/>
              <a:pathLst>
                <a:path extrusionOk="0" h="202" w="109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34" name="Google Shape;934;p94"/>
            <p:cNvSpPr/>
            <p:nvPr/>
          </p:nvSpPr>
          <p:spPr>
            <a:xfrm>
              <a:off x="4019" y="1388"/>
              <a:ext cx="229" cy="421"/>
            </a:xfrm>
            <a:custGeom>
              <a:rect b="b" l="l" r="r" t="t"/>
              <a:pathLst>
                <a:path extrusionOk="0" h="178" w="97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35" name="Google Shape;935;p94"/>
            <p:cNvSpPr/>
            <p:nvPr/>
          </p:nvSpPr>
          <p:spPr>
            <a:xfrm>
              <a:off x="4248" y="1240"/>
              <a:ext cx="276" cy="448"/>
            </a:xfrm>
            <a:custGeom>
              <a:rect b="b" l="l" r="r" t="t"/>
              <a:pathLst>
                <a:path extrusionOk="0" h="190" w="117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36" name="Google Shape;936;p94"/>
            <p:cNvSpPr/>
            <p:nvPr/>
          </p:nvSpPr>
          <p:spPr>
            <a:xfrm>
              <a:off x="4253" y="1766"/>
              <a:ext cx="274" cy="449"/>
            </a:xfrm>
            <a:custGeom>
              <a:rect b="b" l="l" r="r" t="t"/>
              <a:pathLst>
                <a:path extrusionOk="0" h="190" w="116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37" name="Google Shape;937;p94"/>
            <p:cNvSpPr/>
            <p:nvPr/>
          </p:nvSpPr>
          <p:spPr>
            <a:xfrm>
              <a:off x="4253" y="2407"/>
              <a:ext cx="271" cy="441"/>
            </a:xfrm>
            <a:custGeom>
              <a:rect b="b" l="l" r="r" t="t"/>
              <a:pathLst>
                <a:path extrusionOk="0" h="187" w="115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38" name="Google Shape;938;p94"/>
            <p:cNvSpPr/>
            <p:nvPr/>
          </p:nvSpPr>
          <p:spPr>
            <a:xfrm>
              <a:off x="4364" y="2647"/>
              <a:ext cx="2" cy="3"/>
            </a:xfrm>
            <a:custGeom>
              <a:rect b="b" l="l" r="r" t="t"/>
              <a:pathLst>
                <a:path extrusionOk="0" h="3" w="2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39" name="Google Shape;939;p94"/>
            <p:cNvSpPr/>
            <p:nvPr/>
          </p:nvSpPr>
          <p:spPr>
            <a:xfrm>
              <a:off x="4262" y="2959"/>
              <a:ext cx="267" cy="444"/>
            </a:xfrm>
            <a:custGeom>
              <a:rect b="b" l="l" r="r" t="t"/>
              <a:pathLst>
                <a:path extrusionOk="0" h="188" w="113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40" name="Google Shape;940;p94"/>
            <p:cNvSpPr/>
            <p:nvPr/>
          </p:nvSpPr>
          <p:spPr>
            <a:xfrm>
              <a:off x="4269" y="3621"/>
              <a:ext cx="267" cy="441"/>
            </a:xfrm>
            <a:custGeom>
              <a:rect b="b" l="l" r="r" t="t"/>
              <a:pathLst>
                <a:path extrusionOk="0" h="187" w="113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41" name="Google Shape;941;p94"/>
            <p:cNvSpPr/>
            <p:nvPr/>
          </p:nvSpPr>
          <p:spPr>
            <a:xfrm>
              <a:off x="4002" y="3099"/>
              <a:ext cx="260" cy="472"/>
            </a:xfrm>
            <a:custGeom>
              <a:rect b="b" l="l" r="r" t="t"/>
              <a:pathLst>
                <a:path extrusionOk="0" h="200" w="11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42" name="Google Shape;942;p94"/>
            <p:cNvSpPr/>
            <p:nvPr/>
          </p:nvSpPr>
          <p:spPr>
            <a:xfrm>
              <a:off x="4009" y="3609"/>
              <a:ext cx="260" cy="475"/>
            </a:xfrm>
            <a:custGeom>
              <a:rect b="b" l="l" r="r" t="t"/>
              <a:pathLst>
                <a:path extrusionOk="0" h="201" w="110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43" name="Google Shape;943;p94"/>
            <p:cNvSpPr/>
            <p:nvPr/>
          </p:nvSpPr>
          <p:spPr>
            <a:xfrm>
              <a:off x="4227" y="1606"/>
              <a:ext cx="59" cy="2471"/>
            </a:xfrm>
            <a:custGeom>
              <a:rect b="b" l="l" r="r" t="t"/>
              <a:pathLst>
                <a:path extrusionOk="0" h="1046" w="25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944" name="Google Shape;944;p94"/>
          <p:cNvGrpSpPr/>
          <p:nvPr/>
        </p:nvGrpSpPr>
        <p:grpSpPr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945" name="Google Shape;945;p94"/>
            <p:cNvSpPr/>
            <p:nvPr/>
          </p:nvSpPr>
          <p:spPr>
            <a:xfrm>
              <a:off x="3990" y="493"/>
              <a:ext cx="29" cy="1347"/>
            </a:xfrm>
            <a:custGeom>
              <a:rect b="b" l="l" r="r" t="t"/>
              <a:pathLst>
                <a:path extrusionOk="0" h="1347" w="29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46" name="Google Shape;946;p94"/>
            <p:cNvSpPr/>
            <p:nvPr/>
          </p:nvSpPr>
          <p:spPr>
            <a:xfrm>
              <a:off x="3811" y="1216"/>
              <a:ext cx="161" cy="248"/>
            </a:xfrm>
            <a:custGeom>
              <a:rect b="b" l="l" r="r" t="t"/>
              <a:pathLst>
                <a:path extrusionOk="0" h="105" w="68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47" name="Google Shape;947;p94"/>
            <p:cNvSpPr/>
            <p:nvPr/>
          </p:nvSpPr>
          <p:spPr>
            <a:xfrm>
              <a:off x="4021" y="1006"/>
              <a:ext cx="161" cy="250"/>
            </a:xfrm>
            <a:custGeom>
              <a:rect b="b" l="l" r="r" t="t"/>
              <a:pathLst>
                <a:path extrusionOk="0" h="106" w="68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48" name="Google Shape;948;p94"/>
            <p:cNvSpPr/>
            <p:nvPr/>
          </p:nvSpPr>
          <p:spPr>
            <a:xfrm>
              <a:off x="3811" y="1509"/>
              <a:ext cx="161" cy="253"/>
            </a:xfrm>
            <a:custGeom>
              <a:rect b="b" l="l" r="r" t="t"/>
              <a:pathLst>
                <a:path extrusionOk="0" h="107" w="68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49" name="Google Shape;949;p94"/>
            <p:cNvSpPr/>
            <p:nvPr/>
          </p:nvSpPr>
          <p:spPr>
            <a:xfrm>
              <a:off x="4021" y="1301"/>
              <a:ext cx="161" cy="250"/>
            </a:xfrm>
            <a:custGeom>
              <a:rect b="b" l="l" r="r" t="t"/>
              <a:pathLst>
                <a:path extrusionOk="0" h="106" w="68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50" name="Google Shape;950;p94"/>
            <p:cNvSpPr/>
            <p:nvPr/>
          </p:nvSpPr>
          <p:spPr>
            <a:xfrm>
              <a:off x="4021" y="1632"/>
              <a:ext cx="161" cy="252"/>
            </a:xfrm>
            <a:custGeom>
              <a:rect b="b" l="l" r="r" t="t"/>
              <a:pathLst>
                <a:path extrusionOk="0" h="107" w="68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51" name="Google Shape;951;p94"/>
            <p:cNvSpPr/>
            <p:nvPr/>
          </p:nvSpPr>
          <p:spPr>
            <a:xfrm>
              <a:off x="3811" y="885"/>
              <a:ext cx="161" cy="253"/>
            </a:xfrm>
            <a:custGeom>
              <a:rect b="b" l="l" r="r" t="t"/>
              <a:pathLst>
                <a:path extrusionOk="0" h="107" w="68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52" name="Google Shape;952;p94"/>
            <p:cNvSpPr/>
            <p:nvPr/>
          </p:nvSpPr>
          <p:spPr>
            <a:xfrm>
              <a:off x="4021" y="677"/>
              <a:ext cx="161" cy="251"/>
            </a:xfrm>
            <a:custGeom>
              <a:rect b="b" l="l" r="r" t="t"/>
              <a:pathLst>
                <a:path extrusionOk="0" h="106" w="68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53" name="Google Shape;953;p94"/>
            <p:cNvSpPr/>
            <p:nvPr/>
          </p:nvSpPr>
          <p:spPr>
            <a:xfrm>
              <a:off x="3811" y="569"/>
              <a:ext cx="161" cy="250"/>
            </a:xfrm>
            <a:custGeom>
              <a:rect b="b" l="l" r="r" t="t"/>
              <a:pathLst>
                <a:path extrusionOk="0" h="106" w="68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54" name="Google Shape;954;p94"/>
            <p:cNvSpPr/>
            <p:nvPr/>
          </p:nvSpPr>
          <p:spPr>
            <a:xfrm>
              <a:off x="3811" y="273"/>
              <a:ext cx="161" cy="251"/>
            </a:xfrm>
            <a:custGeom>
              <a:rect b="b" l="l" r="r" t="t"/>
              <a:pathLst>
                <a:path extrusionOk="0" h="106" w="68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55" name="Google Shape;955;p94"/>
            <p:cNvSpPr/>
            <p:nvPr/>
          </p:nvSpPr>
          <p:spPr>
            <a:xfrm>
              <a:off x="4021" y="361"/>
              <a:ext cx="161" cy="250"/>
            </a:xfrm>
            <a:custGeom>
              <a:rect b="b" l="l" r="r" t="t"/>
              <a:pathLst>
                <a:path extrusionOk="0" h="106" w="68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56" name="Google Shape;956;p94"/>
            <p:cNvSpPr/>
            <p:nvPr/>
          </p:nvSpPr>
          <p:spPr>
            <a:xfrm>
              <a:off x="3360" y="486"/>
              <a:ext cx="21" cy="1049"/>
            </a:xfrm>
            <a:custGeom>
              <a:rect b="b" l="l" r="r" t="t"/>
              <a:pathLst>
                <a:path extrusionOk="0" h="1049" w="21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57" name="Google Shape;957;p94"/>
            <p:cNvSpPr/>
            <p:nvPr/>
          </p:nvSpPr>
          <p:spPr>
            <a:xfrm>
              <a:off x="3220" y="1048"/>
              <a:ext cx="126" cy="194"/>
            </a:xfrm>
            <a:custGeom>
              <a:rect b="b" l="l" r="r" t="t"/>
              <a:pathLst>
                <a:path extrusionOk="0" h="82" w="53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58" name="Google Shape;958;p94"/>
            <p:cNvSpPr/>
            <p:nvPr/>
          </p:nvSpPr>
          <p:spPr>
            <a:xfrm>
              <a:off x="3386" y="885"/>
              <a:ext cx="123" cy="196"/>
            </a:xfrm>
            <a:custGeom>
              <a:rect b="b" l="l" r="r" t="t"/>
              <a:pathLst>
                <a:path extrusionOk="0" h="83" w="52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59" name="Google Shape;959;p94"/>
            <p:cNvSpPr/>
            <p:nvPr/>
          </p:nvSpPr>
          <p:spPr>
            <a:xfrm>
              <a:off x="3220" y="1277"/>
              <a:ext cx="126" cy="196"/>
            </a:xfrm>
            <a:custGeom>
              <a:rect b="b" l="l" r="r" t="t"/>
              <a:pathLst>
                <a:path extrusionOk="0" h="83" w="5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60" name="Google Shape;960;p94"/>
            <p:cNvSpPr/>
            <p:nvPr/>
          </p:nvSpPr>
          <p:spPr>
            <a:xfrm>
              <a:off x="3386" y="1114"/>
              <a:ext cx="123" cy="194"/>
            </a:xfrm>
            <a:custGeom>
              <a:rect b="b" l="l" r="r" t="t"/>
              <a:pathLst>
                <a:path extrusionOk="0" h="82" w="5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61" name="Google Shape;961;p94"/>
            <p:cNvSpPr/>
            <p:nvPr/>
          </p:nvSpPr>
          <p:spPr>
            <a:xfrm>
              <a:off x="3386" y="1372"/>
              <a:ext cx="123" cy="196"/>
            </a:xfrm>
            <a:custGeom>
              <a:rect b="b" l="l" r="r" t="t"/>
              <a:pathLst>
                <a:path extrusionOk="0" h="83" w="52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62" name="Google Shape;962;p94"/>
            <p:cNvSpPr/>
            <p:nvPr/>
          </p:nvSpPr>
          <p:spPr>
            <a:xfrm>
              <a:off x="3220" y="793"/>
              <a:ext cx="126" cy="196"/>
            </a:xfrm>
            <a:custGeom>
              <a:rect b="b" l="l" r="r" t="t"/>
              <a:pathLst>
                <a:path extrusionOk="0" h="83" w="5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63" name="Google Shape;963;p94"/>
            <p:cNvSpPr/>
            <p:nvPr/>
          </p:nvSpPr>
          <p:spPr>
            <a:xfrm>
              <a:off x="3386" y="630"/>
              <a:ext cx="123" cy="196"/>
            </a:xfrm>
            <a:custGeom>
              <a:rect b="b" l="l" r="r" t="t"/>
              <a:pathLst>
                <a:path extrusionOk="0" h="83" w="52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64" name="Google Shape;964;p94"/>
            <p:cNvSpPr/>
            <p:nvPr/>
          </p:nvSpPr>
          <p:spPr>
            <a:xfrm>
              <a:off x="3220" y="545"/>
              <a:ext cx="126" cy="196"/>
            </a:xfrm>
            <a:custGeom>
              <a:rect b="b" l="l" r="r" t="t"/>
              <a:pathLst>
                <a:path extrusionOk="0" h="83" w="5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65" name="Google Shape;965;p94"/>
            <p:cNvSpPr/>
            <p:nvPr/>
          </p:nvSpPr>
          <p:spPr>
            <a:xfrm>
              <a:off x="3220" y="316"/>
              <a:ext cx="126" cy="196"/>
            </a:xfrm>
            <a:custGeom>
              <a:rect b="b" l="l" r="r" t="t"/>
              <a:pathLst>
                <a:path extrusionOk="0" h="83" w="5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66" name="Google Shape;966;p94"/>
            <p:cNvSpPr/>
            <p:nvPr/>
          </p:nvSpPr>
          <p:spPr>
            <a:xfrm>
              <a:off x="3386" y="385"/>
              <a:ext cx="123" cy="193"/>
            </a:xfrm>
            <a:custGeom>
              <a:rect b="b" l="l" r="r" t="t"/>
              <a:pathLst>
                <a:path extrusionOk="0" h="82" w="5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67" name="Google Shape;967;p94"/>
            <p:cNvSpPr/>
            <p:nvPr/>
          </p:nvSpPr>
          <p:spPr>
            <a:xfrm>
              <a:off x="3124" y="1062"/>
              <a:ext cx="264" cy="1241"/>
            </a:xfrm>
            <a:custGeom>
              <a:rect b="b" l="l" r="r" t="t"/>
              <a:pathLst>
                <a:path extrusionOk="0" h="525" w="112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68" name="Google Shape;968;p94"/>
            <p:cNvSpPr/>
            <p:nvPr/>
          </p:nvSpPr>
          <p:spPr>
            <a:xfrm>
              <a:off x="3249" y="2924"/>
              <a:ext cx="359" cy="560"/>
            </a:xfrm>
            <a:custGeom>
              <a:rect b="b" l="l" r="r" t="t"/>
              <a:pathLst>
                <a:path extrusionOk="0" h="237" w="152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69" name="Google Shape;969;p94"/>
            <p:cNvSpPr/>
            <p:nvPr/>
          </p:nvSpPr>
          <p:spPr>
            <a:xfrm>
              <a:off x="3324" y="2992"/>
              <a:ext cx="305" cy="520"/>
            </a:xfrm>
            <a:custGeom>
              <a:rect b="b" l="l" r="r" t="t"/>
              <a:pathLst>
                <a:path extrusionOk="0" h="220" w="129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70" name="Google Shape;970;p94"/>
            <p:cNvSpPr/>
            <p:nvPr/>
          </p:nvSpPr>
          <p:spPr>
            <a:xfrm>
              <a:off x="3610" y="375"/>
              <a:ext cx="232" cy="444"/>
            </a:xfrm>
            <a:custGeom>
              <a:rect b="b" l="l" r="r" t="t"/>
              <a:pathLst>
                <a:path extrusionOk="0" h="188" w="9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71" name="Google Shape;971;p94"/>
            <p:cNvSpPr/>
            <p:nvPr/>
          </p:nvSpPr>
          <p:spPr>
            <a:xfrm>
              <a:off x="3712" y="387"/>
              <a:ext cx="118" cy="371"/>
            </a:xfrm>
            <a:custGeom>
              <a:rect b="b" l="l" r="r" t="t"/>
              <a:pathLst>
                <a:path extrusionOk="0" h="157" w="50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72" name="Google Shape;972;p94"/>
            <p:cNvSpPr/>
            <p:nvPr/>
          </p:nvSpPr>
          <p:spPr>
            <a:xfrm>
              <a:off x="3627" y="1757"/>
              <a:ext cx="252" cy="498"/>
            </a:xfrm>
            <a:custGeom>
              <a:rect b="b" l="l" r="r" t="t"/>
              <a:pathLst>
                <a:path extrusionOk="0" h="211" w="107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73" name="Google Shape;973;p94"/>
            <p:cNvSpPr/>
            <p:nvPr/>
          </p:nvSpPr>
          <p:spPr>
            <a:xfrm>
              <a:off x="3740" y="1766"/>
              <a:ext cx="128" cy="416"/>
            </a:xfrm>
            <a:custGeom>
              <a:rect b="b" l="l" r="r" t="t"/>
              <a:pathLst>
                <a:path extrusionOk="0" h="176" w="54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74" name="Google Shape;974;p94"/>
            <p:cNvSpPr/>
            <p:nvPr/>
          </p:nvSpPr>
          <p:spPr>
            <a:xfrm>
              <a:off x="3608" y="3016"/>
              <a:ext cx="255" cy="498"/>
            </a:xfrm>
            <a:custGeom>
              <a:rect b="b" l="l" r="r" t="t"/>
              <a:pathLst>
                <a:path extrusionOk="0" h="211" w="108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75" name="Google Shape;975;p94"/>
            <p:cNvSpPr/>
            <p:nvPr/>
          </p:nvSpPr>
          <p:spPr>
            <a:xfrm>
              <a:off x="3721" y="3025"/>
              <a:ext cx="128" cy="416"/>
            </a:xfrm>
            <a:custGeom>
              <a:rect b="b" l="l" r="r" t="t"/>
              <a:pathLst>
                <a:path extrusionOk="0" h="176" w="54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76" name="Google Shape;976;p94"/>
            <p:cNvSpPr/>
            <p:nvPr/>
          </p:nvSpPr>
          <p:spPr>
            <a:xfrm>
              <a:off x="3329" y="1528"/>
              <a:ext cx="255" cy="496"/>
            </a:xfrm>
            <a:custGeom>
              <a:rect b="b" l="l" r="r" t="t"/>
              <a:pathLst>
                <a:path extrusionOk="0" h="210" w="108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77" name="Google Shape;977;p94"/>
            <p:cNvSpPr/>
            <p:nvPr/>
          </p:nvSpPr>
          <p:spPr>
            <a:xfrm>
              <a:off x="3341" y="1537"/>
              <a:ext cx="127" cy="418"/>
            </a:xfrm>
            <a:custGeom>
              <a:rect b="b" l="l" r="r" t="t"/>
              <a:pathLst>
                <a:path extrusionOk="0" h="177" w="54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78" name="Google Shape;978;p94"/>
            <p:cNvSpPr/>
            <p:nvPr/>
          </p:nvSpPr>
          <p:spPr>
            <a:xfrm>
              <a:off x="3261" y="2272"/>
              <a:ext cx="356" cy="560"/>
            </a:xfrm>
            <a:custGeom>
              <a:rect b="b" l="l" r="r" t="t"/>
              <a:pathLst>
                <a:path extrusionOk="0" h="237" w="151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79" name="Google Shape;979;p94"/>
            <p:cNvSpPr/>
            <p:nvPr/>
          </p:nvSpPr>
          <p:spPr>
            <a:xfrm>
              <a:off x="3615" y="1863"/>
              <a:ext cx="357" cy="560"/>
            </a:xfrm>
            <a:custGeom>
              <a:rect b="b" l="l" r="r" t="t"/>
              <a:pathLst>
                <a:path extrusionOk="0" h="237" w="151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0" name="Google Shape;980;p94"/>
            <p:cNvSpPr/>
            <p:nvPr/>
          </p:nvSpPr>
          <p:spPr>
            <a:xfrm>
              <a:off x="3587" y="2463"/>
              <a:ext cx="356" cy="562"/>
            </a:xfrm>
            <a:custGeom>
              <a:rect b="b" l="l" r="r" t="t"/>
              <a:pathLst>
                <a:path extrusionOk="0" h="238" w="151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1" name="Google Shape;981;p94"/>
            <p:cNvSpPr/>
            <p:nvPr/>
          </p:nvSpPr>
          <p:spPr>
            <a:xfrm>
              <a:off x="3591" y="3096"/>
              <a:ext cx="352" cy="562"/>
            </a:xfrm>
            <a:custGeom>
              <a:rect b="b" l="l" r="r" t="t"/>
              <a:pathLst>
                <a:path extrusionOk="0" h="238" w="149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2" name="Google Shape;982;p94"/>
            <p:cNvSpPr/>
            <p:nvPr/>
          </p:nvSpPr>
          <p:spPr>
            <a:xfrm>
              <a:off x="3244" y="1603"/>
              <a:ext cx="357" cy="555"/>
            </a:xfrm>
            <a:custGeom>
              <a:rect b="b" l="l" r="r" t="t"/>
              <a:pathLst>
                <a:path extrusionOk="0" h="235" w="151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3" name="Google Shape;983;p94"/>
            <p:cNvSpPr/>
            <p:nvPr/>
          </p:nvSpPr>
          <p:spPr>
            <a:xfrm>
              <a:off x="3631" y="1138"/>
              <a:ext cx="355" cy="558"/>
            </a:xfrm>
            <a:custGeom>
              <a:rect b="b" l="l" r="r" t="t"/>
              <a:pathLst>
                <a:path extrusionOk="0" h="236" w="150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4" name="Google Shape;984;p94"/>
            <p:cNvSpPr/>
            <p:nvPr/>
          </p:nvSpPr>
          <p:spPr>
            <a:xfrm>
              <a:off x="3244" y="895"/>
              <a:ext cx="357" cy="560"/>
            </a:xfrm>
            <a:custGeom>
              <a:rect b="b" l="l" r="r" t="t"/>
              <a:pathLst>
                <a:path extrusionOk="0" h="237" w="151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5" name="Google Shape;985;p94"/>
            <p:cNvSpPr/>
            <p:nvPr/>
          </p:nvSpPr>
          <p:spPr>
            <a:xfrm>
              <a:off x="3228" y="236"/>
              <a:ext cx="359" cy="562"/>
            </a:xfrm>
            <a:custGeom>
              <a:rect b="b" l="l" r="r" t="t"/>
              <a:pathLst>
                <a:path extrusionOk="0" h="238" w="152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6" name="Google Shape;986;p94"/>
            <p:cNvSpPr/>
            <p:nvPr/>
          </p:nvSpPr>
          <p:spPr>
            <a:xfrm>
              <a:off x="3601" y="488"/>
              <a:ext cx="321" cy="501"/>
            </a:xfrm>
            <a:custGeom>
              <a:rect b="b" l="l" r="r" t="t"/>
              <a:pathLst>
                <a:path extrusionOk="0" h="212" w="136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7" name="Google Shape;987;p94"/>
            <p:cNvSpPr/>
            <p:nvPr/>
          </p:nvSpPr>
          <p:spPr>
            <a:xfrm>
              <a:off x="3636" y="1863"/>
              <a:ext cx="300" cy="551"/>
            </a:xfrm>
            <a:custGeom>
              <a:rect b="b" l="l" r="r" t="t"/>
              <a:pathLst>
                <a:path extrusionOk="0" h="233" w="127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8" name="Google Shape;988;p94"/>
            <p:cNvSpPr/>
            <p:nvPr/>
          </p:nvSpPr>
          <p:spPr>
            <a:xfrm>
              <a:off x="3653" y="1157"/>
              <a:ext cx="300" cy="550"/>
            </a:xfrm>
            <a:custGeom>
              <a:rect b="b" l="l" r="r" t="t"/>
              <a:pathLst>
                <a:path extrusionOk="0" h="233" w="127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9" name="Google Shape;989;p94"/>
            <p:cNvSpPr/>
            <p:nvPr/>
          </p:nvSpPr>
          <p:spPr>
            <a:xfrm>
              <a:off x="3620" y="496"/>
              <a:ext cx="269" cy="493"/>
            </a:xfrm>
            <a:custGeom>
              <a:rect b="b" l="l" r="r" t="t"/>
              <a:pathLst>
                <a:path extrusionOk="0" h="209" w="114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90" name="Google Shape;990;p94"/>
            <p:cNvSpPr/>
            <p:nvPr/>
          </p:nvSpPr>
          <p:spPr>
            <a:xfrm>
              <a:off x="3265" y="273"/>
              <a:ext cx="319" cy="530"/>
            </a:xfrm>
            <a:custGeom>
              <a:rect b="b" l="l" r="r" t="t"/>
              <a:pathLst>
                <a:path extrusionOk="0" h="224" w="135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91" name="Google Shape;991;p94"/>
            <p:cNvSpPr/>
            <p:nvPr/>
          </p:nvSpPr>
          <p:spPr>
            <a:xfrm>
              <a:off x="3279" y="916"/>
              <a:ext cx="319" cy="529"/>
            </a:xfrm>
            <a:custGeom>
              <a:rect b="b" l="l" r="r" t="t"/>
              <a:pathLst>
                <a:path extrusionOk="0" h="224" w="135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92" name="Google Shape;992;p94"/>
            <p:cNvSpPr/>
            <p:nvPr/>
          </p:nvSpPr>
          <p:spPr>
            <a:xfrm>
              <a:off x="3289" y="1625"/>
              <a:ext cx="305" cy="517"/>
            </a:xfrm>
            <a:custGeom>
              <a:rect b="b" l="l" r="r" t="t"/>
              <a:pathLst>
                <a:path extrusionOk="0" h="219" w="12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93" name="Google Shape;993;p94"/>
            <p:cNvSpPr/>
            <p:nvPr/>
          </p:nvSpPr>
          <p:spPr>
            <a:xfrm>
              <a:off x="3291" y="2277"/>
              <a:ext cx="310" cy="517"/>
            </a:xfrm>
            <a:custGeom>
              <a:rect b="b" l="l" r="r" t="t"/>
              <a:pathLst>
                <a:path extrusionOk="0" h="219" w="131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94" name="Google Shape;994;p94"/>
            <p:cNvSpPr/>
            <p:nvPr/>
          </p:nvSpPr>
          <p:spPr>
            <a:xfrm>
              <a:off x="3608" y="2437"/>
              <a:ext cx="300" cy="551"/>
            </a:xfrm>
            <a:custGeom>
              <a:rect b="b" l="l" r="r" t="t"/>
              <a:pathLst>
                <a:path extrusionOk="0" h="233" w="127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95" name="Google Shape;995;p94"/>
            <p:cNvSpPr/>
            <p:nvPr/>
          </p:nvSpPr>
          <p:spPr>
            <a:xfrm>
              <a:off x="3608" y="3089"/>
              <a:ext cx="300" cy="551"/>
            </a:xfrm>
            <a:custGeom>
              <a:rect b="b" l="l" r="r" t="t"/>
              <a:pathLst>
                <a:path extrusionOk="0" h="233" w="127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96" name="Google Shape;996;p94"/>
            <p:cNvSpPr/>
            <p:nvPr/>
          </p:nvSpPr>
          <p:spPr>
            <a:xfrm>
              <a:off x="3575" y="751"/>
              <a:ext cx="68" cy="2938"/>
            </a:xfrm>
            <a:custGeom>
              <a:rect b="b" l="l" r="r" t="t"/>
              <a:pathLst>
                <a:path extrusionOk="0" h="1244" w="29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97" name="Google Shape;997;p94"/>
            <p:cNvSpPr/>
            <p:nvPr/>
          </p:nvSpPr>
          <p:spPr>
            <a:xfrm>
              <a:off x="4061" y="1280"/>
              <a:ext cx="194" cy="385"/>
            </a:xfrm>
            <a:custGeom>
              <a:rect b="b" l="l" r="r" t="t"/>
              <a:pathLst>
                <a:path extrusionOk="0" h="163" w="82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98" name="Google Shape;998;p94"/>
            <p:cNvSpPr/>
            <p:nvPr/>
          </p:nvSpPr>
          <p:spPr>
            <a:xfrm>
              <a:off x="4068" y="1292"/>
              <a:ext cx="102" cy="318"/>
            </a:xfrm>
            <a:custGeom>
              <a:rect b="b" l="l" r="r" t="t"/>
              <a:pathLst>
                <a:path extrusionOk="0" h="135" w="43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99" name="Google Shape;999;p94"/>
            <p:cNvSpPr/>
            <p:nvPr/>
          </p:nvSpPr>
          <p:spPr>
            <a:xfrm>
              <a:off x="4040" y="2484"/>
              <a:ext cx="220" cy="426"/>
            </a:xfrm>
            <a:custGeom>
              <a:rect b="b" l="l" r="r" t="t"/>
              <a:pathLst>
                <a:path extrusionOk="0" h="180" w="93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0" name="Google Shape;1000;p94"/>
            <p:cNvSpPr/>
            <p:nvPr/>
          </p:nvSpPr>
          <p:spPr>
            <a:xfrm>
              <a:off x="4050" y="2492"/>
              <a:ext cx="111" cy="359"/>
            </a:xfrm>
            <a:custGeom>
              <a:rect b="b" l="l" r="r" t="t"/>
              <a:pathLst>
                <a:path extrusionOk="0" h="152" w="47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1" name="Google Shape;1001;p94"/>
            <p:cNvSpPr/>
            <p:nvPr/>
          </p:nvSpPr>
          <p:spPr>
            <a:xfrm>
              <a:off x="4050" y="3545"/>
              <a:ext cx="222" cy="428"/>
            </a:xfrm>
            <a:custGeom>
              <a:rect b="b" l="l" r="r" t="t"/>
              <a:pathLst>
                <a:path extrusionOk="0" h="181" w="94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2" name="Google Shape;1002;p94"/>
            <p:cNvSpPr/>
            <p:nvPr/>
          </p:nvSpPr>
          <p:spPr>
            <a:xfrm>
              <a:off x="4066" y="3557"/>
              <a:ext cx="106" cy="354"/>
            </a:xfrm>
            <a:custGeom>
              <a:rect b="b" l="l" r="r" t="t"/>
              <a:pathLst>
                <a:path extrusionOk="0" h="150" w="45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3" name="Google Shape;1003;p94"/>
            <p:cNvSpPr/>
            <p:nvPr/>
          </p:nvSpPr>
          <p:spPr>
            <a:xfrm>
              <a:off x="4269" y="2321"/>
              <a:ext cx="218" cy="433"/>
            </a:xfrm>
            <a:custGeom>
              <a:rect b="b" l="l" r="r" t="t"/>
              <a:pathLst>
                <a:path extrusionOk="0" h="183" w="92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4" name="Google Shape;1004;p94"/>
            <p:cNvSpPr/>
            <p:nvPr/>
          </p:nvSpPr>
          <p:spPr>
            <a:xfrm>
              <a:off x="4366" y="2333"/>
              <a:ext cx="111" cy="355"/>
            </a:xfrm>
            <a:custGeom>
              <a:rect b="b" l="l" r="r" t="t"/>
              <a:pathLst>
                <a:path extrusionOk="0" h="150" w="47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5" name="Google Shape;1005;p94"/>
            <p:cNvSpPr/>
            <p:nvPr/>
          </p:nvSpPr>
          <p:spPr>
            <a:xfrm>
              <a:off x="4253" y="2955"/>
              <a:ext cx="304" cy="481"/>
            </a:xfrm>
            <a:custGeom>
              <a:rect b="b" l="l" r="r" t="t"/>
              <a:pathLst>
                <a:path extrusionOk="0" h="204" w="129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6" name="Google Shape;1006;p94"/>
            <p:cNvSpPr/>
            <p:nvPr/>
          </p:nvSpPr>
          <p:spPr>
            <a:xfrm>
              <a:off x="3964" y="2577"/>
              <a:ext cx="305" cy="477"/>
            </a:xfrm>
            <a:custGeom>
              <a:rect b="b" l="l" r="r" t="t"/>
              <a:pathLst>
                <a:path extrusionOk="0" h="202" w="129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7" name="Google Shape;1007;p94"/>
            <p:cNvSpPr/>
            <p:nvPr/>
          </p:nvSpPr>
          <p:spPr>
            <a:xfrm>
              <a:off x="4262" y="3590"/>
              <a:ext cx="305" cy="479"/>
            </a:xfrm>
            <a:custGeom>
              <a:rect b="b" l="l" r="r" t="t"/>
              <a:pathLst>
                <a:path extrusionOk="0" h="203" w="129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8" name="Google Shape;1008;p94"/>
            <p:cNvSpPr/>
            <p:nvPr/>
          </p:nvSpPr>
          <p:spPr>
            <a:xfrm>
              <a:off x="3972" y="3122"/>
              <a:ext cx="304" cy="475"/>
            </a:xfrm>
            <a:custGeom>
              <a:rect b="b" l="l" r="r" t="t"/>
              <a:pathLst>
                <a:path extrusionOk="0" h="201" w="129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9" name="Google Shape;1009;p94"/>
            <p:cNvSpPr/>
            <p:nvPr/>
          </p:nvSpPr>
          <p:spPr>
            <a:xfrm>
              <a:off x="3981" y="3595"/>
              <a:ext cx="305" cy="482"/>
            </a:xfrm>
            <a:custGeom>
              <a:rect b="b" l="l" r="r" t="t"/>
              <a:pathLst>
                <a:path extrusionOk="0" h="204" w="129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10" name="Google Shape;1010;p94"/>
            <p:cNvSpPr/>
            <p:nvPr/>
          </p:nvSpPr>
          <p:spPr>
            <a:xfrm>
              <a:off x="4253" y="2385"/>
              <a:ext cx="304" cy="482"/>
            </a:xfrm>
            <a:custGeom>
              <a:rect b="b" l="l" r="r" t="t"/>
              <a:pathLst>
                <a:path extrusionOk="0" h="204" w="129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11" name="Google Shape;1011;p94"/>
            <p:cNvSpPr/>
            <p:nvPr/>
          </p:nvSpPr>
          <p:spPr>
            <a:xfrm>
              <a:off x="3950" y="1946"/>
              <a:ext cx="305" cy="484"/>
            </a:xfrm>
            <a:custGeom>
              <a:rect b="b" l="l" r="r" t="t"/>
              <a:pathLst>
                <a:path extrusionOk="0" h="205" w="129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12" name="Google Shape;1012;p94"/>
            <p:cNvSpPr/>
            <p:nvPr/>
          </p:nvSpPr>
          <p:spPr>
            <a:xfrm>
              <a:off x="4253" y="1747"/>
              <a:ext cx="304" cy="478"/>
            </a:xfrm>
            <a:custGeom>
              <a:rect b="b" l="l" r="r" t="t"/>
              <a:pathLst>
                <a:path extrusionOk="0" h="202" w="129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13" name="Google Shape;1013;p94"/>
            <p:cNvSpPr/>
            <p:nvPr/>
          </p:nvSpPr>
          <p:spPr>
            <a:xfrm>
              <a:off x="4248" y="1211"/>
              <a:ext cx="307" cy="475"/>
            </a:xfrm>
            <a:custGeom>
              <a:rect b="b" l="l" r="r" t="t"/>
              <a:pathLst>
                <a:path extrusionOk="0" h="201" w="130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14" name="Google Shape;1014;p94"/>
            <p:cNvSpPr/>
            <p:nvPr/>
          </p:nvSpPr>
          <p:spPr>
            <a:xfrm>
              <a:off x="3990" y="1381"/>
              <a:ext cx="274" cy="428"/>
            </a:xfrm>
            <a:custGeom>
              <a:rect b="b" l="l" r="r" t="t"/>
              <a:pathLst>
                <a:path extrusionOk="0" h="181" w="116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15" name="Google Shape;1015;p94"/>
            <p:cNvSpPr/>
            <p:nvPr/>
          </p:nvSpPr>
          <p:spPr>
            <a:xfrm>
              <a:off x="3993" y="2577"/>
              <a:ext cx="260" cy="474"/>
            </a:xfrm>
            <a:custGeom>
              <a:rect b="b" l="l" r="r" t="t"/>
              <a:pathLst>
                <a:path extrusionOk="0" h="201" w="110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16" name="Google Shape;1016;p94"/>
            <p:cNvSpPr/>
            <p:nvPr/>
          </p:nvSpPr>
          <p:spPr>
            <a:xfrm>
              <a:off x="3979" y="1962"/>
              <a:ext cx="257" cy="478"/>
            </a:xfrm>
            <a:custGeom>
              <a:rect b="b" l="l" r="r" t="t"/>
              <a:pathLst>
                <a:path extrusionOk="0" h="202" w="109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17" name="Google Shape;1017;p94"/>
            <p:cNvSpPr/>
            <p:nvPr/>
          </p:nvSpPr>
          <p:spPr>
            <a:xfrm>
              <a:off x="4019" y="1388"/>
              <a:ext cx="229" cy="421"/>
            </a:xfrm>
            <a:custGeom>
              <a:rect b="b" l="l" r="r" t="t"/>
              <a:pathLst>
                <a:path extrusionOk="0" h="178" w="97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18" name="Google Shape;1018;p94"/>
            <p:cNvSpPr/>
            <p:nvPr/>
          </p:nvSpPr>
          <p:spPr>
            <a:xfrm>
              <a:off x="4248" y="1240"/>
              <a:ext cx="276" cy="448"/>
            </a:xfrm>
            <a:custGeom>
              <a:rect b="b" l="l" r="r" t="t"/>
              <a:pathLst>
                <a:path extrusionOk="0" h="190" w="117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19" name="Google Shape;1019;p94"/>
            <p:cNvSpPr/>
            <p:nvPr/>
          </p:nvSpPr>
          <p:spPr>
            <a:xfrm>
              <a:off x="4253" y="1766"/>
              <a:ext cx="274" cy="449"/>
            </a:xfrm>
            <a:custGeom>
              <a:rect b="b" l="l" r="r" t="t"/>
              <a:pathLst>
                <a:path extrusionOk="0" h="190" w="116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20" name="Google Shape;1020;p94"/>
            <p:cNvSpPr/>
            <p:nvPr/>
          </p:nvSpPr>
          <p:spPr>
            <a:xfrm>
              <a:off x="4253" y="2407"/>
              <a:ext cx="271" cy="441"/>
            </a:xfrm>
            <a:custGeom>
              <a:rect b="b" l="l" r="r" t="t"/>
              <a:pathLst>
                <a:path extrusionOk="0" h="187" w="115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21" name="Google Shape;1021;p94"/>
            <p:cNvSpPr/>
            <p:nvPr/>
          </p:nvSpPr>
          <p:spPr>
            <a:xfrm>
              <a:off x="4364" y="2647"/>
              <a:ext cx="2" cy="3"/>
            </a:xfrm>
            <a:custGeom>
              <a:rect b="b" l="l" r="r" t="t"/>
              <a:pathLst>
                <a:path extrusionOk="0" h="3" w="2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22" name="Google Shape;1022;p94"/>
            <p:cNvSpPr/>
            <p:nvPr/>
          </p:nvSpPr>
          <p:spPr>
            <a:xfrm>
              <a:off x="4262" y="2959"/>
              <a:ext cx="267" cy="444"/>
            </a:xfrm>
            <a:custGeom>
              <a:rect b="b" l="l" r="r" t="t"/>
              <a:pathLst>
                <a:path extrusionOk="0" h="188" w="113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23" name="Google Shape;1023;p94"/>
            <p:cNvSpPr/>
            <p:nvPr/>
          </p:nvSpPr>
          <p:spPr>
            <a:xfrm>
              <a:off x="4269" y="3621"/>
              <a:ext cx="267" cy="441"/>
            </a:xfrm>
            <a:custGeom>
              <a:rect b="b" l="l" r="r" t="t"/>
              <a:pathLst>
                <a:path extrusionOk="0" h="187" w="113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24" name="Google Shape;1024;p94"/>
            <p:cNvSpPr/>
            <p:nvPr/>
          </p:nvSpPr>
          <p:spPr>
            <a:xfrm>
              <a:off x="4002" y="3099"/>
              <a:ext cx="260" cy="472"/>
            </a:xfrm>
            <a:custGeom>
              <a:rect b="b" l="l" r="r" t="t"/>
              <a:pathLst>
                <a:path extrusionOk="0" h="200" w="11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25" name="Google Shape;1025;p94"/>
            <p:cNvSpPr/>
            <p:nvPr/>
          </p:nvSpPr>
          <p:spPr>
            <a:xfrm>
              <a:off x="4009" y="3609"/>
              <a:ext cx="260" cy="475"/>
            </a:xfrm>
            <a:custGeom>
              <a:rect b="b" l="l" r="r" t="t"/>
              <a:pathLst>
                <a:path extrusionOk="0" h="201" w="110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26" name="Google Shape;1026;p94"/>
            <p:cNvSpPr/>
            <p:nvPr/>
          </p:nvSpPr>
          <p:spPr>
            <a:xfrm>
              <a:off x="4227" y="1606"/>
              <a:ext cx="59" cy="2471"/>
            </a:xfrm>
            <a:custGeom>
              <a:rect b="b" l="l" r="r" t="t"/>
              <a:pathLst>
                <a:path extrusionOk="0" h="1046" w="25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027" name="Google Shape;1027;p94"/>
          <p:cNvGrpSpPr/>
          <p:nvPr/>
        </p:nvGrpSpPr>
        <p:grpSpPr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1028" name="Google Shape;1028;p94"/>
            <p:cNvSpPr/>
            <p:nvPr/>
          </p:nvSpPr>
          <p:spPr>
            <a:xfrm>
              <a:off x="3539" y="1906"/>
              <a:ext cx="192" cy="212"/>
            </a:xfrm>
            <a:custGeom>
              <a:rect b="b" l="l" r="r" t="t"/>
              <a:pathLst>
                <a:path extrusionOk="0" h="90" w="81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29" name="Google Shape;1029;p94"/>
            <p:cNvSpPr/>
            <p:nvPr/>
          </p:nvSpPr>
          <p:spPr>
            <a:xfrm>
              <a:off x="3603" y="1925"/>
              <a:ext cx="17" cy="16"/>
            </a:xfrm>
            <a:custGeom>
              <a:rect b="b" l="l" r="r" t="t"/>
              <a:pathLst>
                <a:path extrusionOk="0" h="7" w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0" name="Google Shape;1030;p94"/>
            <p:cNvSpPr/>
            <p:nvPr/>
          </p:nvSpPr>
          <p:spPr>
            <a:xfrm>
              <a:off x="3636" y="1889"/>
              <a:ext cx="26" cy="31"/>
            </a:xfrm>
            <a:custGeom>
              <a:rect b="b" l="l" r="r" t="t"/>
              <a:pathLst>
                <a:path extrusionOk="0" h="13" w="11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1" name="Google Shape;1031;p94"/>
            <p:cNvSpPr/>
            <p:nvPr/>
          </p:nvSpPr>
          <p:spPr>
            <a:xfrm>
              <a:off x="3622" y="1889"/>
              <a:ext cx="28" cy="36"/>
            </a:xfrm>
            <a:custGeom>
              <a:rect b="b" l="l" r="r" t="t"/>
              <a:pathLst>
                <a:path extrusionOk="0" h="15" w="12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2" name="Google Shape;1032;p94"/>
            <p:cNvSpPr/>
            <p:nvPr/>
          </p:nvSpPr>
          <p:spPr>
            <a:xfrm>
              <a:off x="4061" y="1915"/>
              <a:ext cx="191" cy="210"/>
            </a:xfrm>
            <a:custGeom>
              <a:rect b="b" l="l" r="r" t="t"/>
              <a:pathLst>
                <a:path extrusionOk="0" h="89" w="81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3" name="Google Shape;1033;p94"/>
            <p:cNvSpPr/>
            <p:nvPr/>
          </p:nvSpPr>
          <p:spPr>
            <a:xfrm>
              <a:off x="4163" y="2189"/>
              <a:ext cx="19" cy="19"/>
            </a:xfrm>
            <a:custGeom>
              <a:rect b="b" l="l" r="r" t="t"/>
              <a:pathLst>
                <a:path extrusionOk="0" h="8" w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4" name="Google Shape;1034;p94"/>
            <p:cNvSpPr/>
            <p:nvPr/>
          </p:nvSpPr>
          <p:spPr>
            <a:xfrm>
              <a:off x="4132" y="1899"/>
              <a:ext cx="26" cy="33"/>
            </a:xfrm>
            <a:custGeom>
              <a:rect b="b" l="l" r="r" t="t"/>
              <a:pathLst>
                <a:path extrusionOk="0" h="14" w="11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5" name="Google Shape;1035;p94"/>
            <p:cNvSpPr/>
            <p:nvPr/>
          </p:nvSpPr>
          <p:spPr>
            <a:xfrm>
              <a:off x="4144" y="1896"/>
              <a:ext cx="26" cy="36"/>
            </a:xfrm>
            <a:custGeom>
              <a:rect b="b" l="l" r="r" t="t"/>
              <a:pathLst>
                <a:path extrusionOk="0" h="15" w="11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6" name="Google Shape;1036;p94"/>
            <p:cNvSpPr/>
            <p:nvPr/>
          </p:nvSpPr>
          <p:spPr>
            <a:xfrm>
              <a:off x="3369" y="2088"/>
              <a:ext cx="140" cy="94"/>
            </a:xfrm>
            <a:custGeom>
              <a:rect b="b" l="l" r="r" t="t"/>
              <a:pathLst>
                <a:path extrusionOk="0" h="40" w="59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7" name="Google Shape;1037;p94"/>
            <p:cNvSpPr/>
            <p:nvPr/>
          </p:nvSpPr>
          <p:spPr>
            <a:xfrm>
              <a:off x="4172" y="2102"/>
              <a:ext cx="137" cy="94"/>
            </a:xfrm>
            <a:custGeom>
              <a:rect b="b" l="l" r="r" t="t"/>
              <a:pathLst>
                <a:path extrusionOk="0" h="40" w="58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8" name="Google Shape;1038;p94"/>
            <p:cNvSpPr/>
            <p:nvPr/>
          </p:nvSpPr>
          <p:spPr>
            <a:xfrm>
              <a:off x="3815" y="2414"/>
              <a:ext cx="64" cy="539"/>
            </a:xfrm>
            <a:custGeom>
              <a:rect b="b" l="l" r="r" t="t"/>
              <a:pathLst>
                <a:path extrusionOk="0" h="368" w="52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9" name="Google Shape;1039;p94"/>
            <p:cNvSpPr/>
            <p:nvPr/>
          </p:nvSpPr>
          <p:spPr>
            <a:xfrm>
              <a:off x="3679" y="2388"/>
              <a:ext cx="304" cy="153"/>
            </a:xfrm>
            <a:custGeom>
              <a:rect b="b" l="l" r="r" t="t"/>
              <a:pathLst>
                <a:path extrusionOk="0" h="65" w="129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40" name="Google Shape;1040;p94"/>
            <p:cNvSpPr/>
            <p:nvPr/>
          </p:nvSpPr>
          <p:spPr>
            <a:xfrm>
              <a:off x="3457" y="2073"/>
              <a:ext cx="779" cy="357"/>
            </a:xfrm>
            <a:custGeom>
              <a:rect b="b" l="l" r="r" t="t"/>
              <a:pathLst>
                <a:path extrusionOk="0" h="151" w="330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rgbClr val="3FC1F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41" name="Google Shape;1041;p94"/>
            <p:cNvSpPr/>
            <p:nvPr/>
          </p:nvSpPr>
          <p:spPr>
            <a:xfrm>
              <a:off x="3702" y="1828"/>
              <a:ext cx="300" cy="304"/>
            </a:xfrm>
            <a:custGeom>
              <a:rect b="b" l="l" r="r" t="t"/>
              <a:pathLst>
                <a:path extrusionOk="0" h="129" w="127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42" name="Google Shape;1042;p94"/>
            <p:cNvSpPr/>
            <p:nvPr/>
          </p:nvSpPr>
          <p:spPr>
            <a:xfrm>
              <a:off x="3679" y="2043"/>
              <a:ext cx="311" cy="115"/>
            </a:xfrm>
            <a:custGeom>
              <a:rect b="b" l="l" r="r" t="t"/>
              <a:pathLst>
                <a:path extrusionOk="0" h="49" w="132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43" name="Google Shape;1043;p94"/>
            <p:cNvSpPr/>
            <p:nvPr/>
          </p:nvSpPr>
          <p:spPr>
            <a:xfrm>
              <a:off x="3665" y="2376"/>
              <a:ext cx="325" cy="113"/>
            </a:xfrm>
            <a:custGeom>
              <a:rect b="b" l="l" r="r" t="t"/>
              <a:pathLst>
                <a:path extrusionOk="0" h="48" w="13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3FC1F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44" name="Google Shape;1044;p94"/>
            <p:cNvSpPr/>
            <p:nvPr/>
          </p:nvSpPr>
          <p:spPr>
            <a:xfrm>
              <a:off x="3650" y="1563"/>
              <a:ext cx="399" cy="369"/>
            </a:xfrm>
            <a:custGeom>
              <a:rect b="b" l="l" r="r" t="t"/>
              <a:pathLst>
                <a:path extrusionOk="0" h="156" w="169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rgbClr val="3FC1F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45" name="Google Shape;1045;p94"/>
            <p:cNvSpPr/>
            <p:nvPr/>
          </p:nvSpPr>
          <p:spPr>
            <a:xfrm>
              <a:off x="3863" y="1920"/>
              <a:ext cx="66" cy="40"/>
            </a:xfrm>
            <a:custGeom>
              <a:rect b="b" l="l" r="r" t="t"/>
              <a:pathLst>
                <a:path extrusionOk="0" h="17" w="28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46" name="Google Shape;1046;p94"/>
            <p:cNvSpPr/>
            <p:nvPr/>
          </p:nvSpPr>
          <p:spPr>
            <a:xfrm>
              <a:off x="3780" y="1920"/>
              <a:ext cx="62" cy="40"/>
            </a:xfrm>
            <a:custGeom>
              <a:rect b="b" l="l" r="r" t="t"/>
              <a:pathLst>
                <a:path extrusionOk="0" h="17" w="26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47" name="Google Shape;1047;p94"/>
            <p:cNvSpPr/>
            <p:nvPr/>
          </p:nvSpPr>
          <p:spPr>
            <a:xfrm>
              <a:off x="3709" y="1948"/>
              <a:ext cx="291" cy="130"/>
            </a:xfrm>
            <a:custGeom>
              <a:rect b="b" l="l" r="r" t="t"/>
              <a:pathLst>
                <a:path extrusionOk="0" h="55" w="123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48" name="Google Shape;1048;p94"/>
            <p:cNvSpPr/>
            <p:nvPr/>
          </p:nvSpPr>
          <p:spPr>
            <a:xfrm>
              <a:off x="3745" y="1981"/>
              <a:ext cx="196" cy="29"/>
            </a:xfrm>
            <a:custGeom>
              <a:rect b="b" l="l" r="r" t="t"/>
              <a:pathLst>
                <a:path extrusionOk="0" h="12" w="83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49" name="Google Shape;1049;p94"/>
            <p:cNvSpPr/>
            <p:nvPr/>
          </p:nvSpPr>
          <p:spPr>
            <a:xfrm>
              <a:off x="3721" y="1943"/>
              <a:ext cx="59" cy="55"/>
            </a:xfrm>
            <a:custGeom>
              <a:rect b="b" l="l" r="r" t="t"/>
              <a:pathLst>
                <a:path extrusionOk="0" h="23" w="25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50" name="Google Shape;1050;p94"/>
            <p:cNvSpPr/>
            <p:nvPr/>
          </p:nvSpPr>
          <p:spPr>
            <a:xfrm>
              <a:off x="3912" y="1960"/>
              <a:ext cx="50" cy="52"/>
            </a:xfrm>
            <a:custGeom>
              <a:rect b="b" l="l" r="r" t="t"/>
              <a:pathLst>
                <a:path extrusionOk="0" h="22" w="21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51" name="Google Shape;1051;p94"/>
            <p:cNvSpPr/>
            <p:nvPr/>
          </p:nvSpPr>
          <p:spPr>
            <a:xfrm>
              <a:off x="3724" y="2187"/>
              <a:ext cx="103" cy="116"/>
            </a:xfrm>
            <a:custGeom>
              <a:rect b="b" l="l" r="r" t="t"/>
              <a:pathLst>
                <a:path extrusionOk="0" h="49" w="44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rgbClr val="0D8E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FC1F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52" name="Google Shape;1052;p94"/>
            <p:cNvSpPr/>
            <p:nvPr/>
          </p:nvSpPr>
          <p:spPr>
            <a:xfrm>
              <a:off x="3768" y="1754"/>
              <a:ext cx="163" cy="88"/>
            </a:xfrm>
            <a:custGeom>
              <a:rect b="b" l="l" r="r" t="t"/>
              <a:pathLst>
                <a:path extrusionOk="0" h="37" w="69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rgbClr val="0D8E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FC1F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53" name="Google Shape;1053;p94"/>
            <p:cNvSpPr/>
            <p:nvPr/>
          </p:nvSpPr>
          <p:spPr>
            <a:xfrm>
              <a:off x="3719" y="2407"/>
              <a:ext cx="243" cy="35"/>
            </a:xfrm>
            <a:custGeom>
              <a:rect b="b" l="l" r="r" t="t"/>
              <a:pathLst>
                <a:path extrusionOk="0" h="15" w="103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rgbClr val="0D8E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54" name="Google Shape;1054;p94"/>
            <p:cNvSpPr/>
            <p:nvPr/>
          </p:nvSpPr>
          <p:spPr>
            <a:xfrm>
              <a:off x="3835" y="2116"/>
              <a:ext cx="14" cy="284"/>
            </a:xfrm>
            <a:custGeom>
              <a:rect b="b" l="l" r="r" t="t"/>
              <a:pathLst>
                <a:path extrusionOk="0" h="120" w="6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rgbClr val="0D8E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55" name="Google Shape;1055;p94"/>
            <p:cNvSpPr/>
            <p:nvPr/>
          </p:nvSpPr>
          <p:spPr>
            <a:xfrm>
              <a:off x="4170" y="1941"/>
              <a:ext cx="19" cy="17"/>
            </a:xfrm>
            <a:custGeom>
              <a:rect b="b" l="l" r="r" t="t"/>
              <a:pathLst>
                <a:path extrusionOk="0" h="7" w="8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056" name="Google Shape;1056;p94"/>
          <p:cNvGrpSpPr/>
          <p:nvPr/>
        </p:nvGrpSpPr>
        <p:grpSpPr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1057" name="Google Shape;1057;p94"/>
            <p:cNvSpPr/>
            <p:nvPr/>
          </p:nvSpPr>
          <p:spPr>
            <a:xfrm>
              <a:off x="3043" y="1455"/>
              <a:ext cx="518" cy="649"/>
            </a:xfrm>
            <a:custGeom>
              <a:rect b="b" l="l" r="r" t="t"/>
              <a:pathLst>
                <a:path extrusionOk="0" h="275" w="219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58" name="Google Shape;1058;p94"/>
            <p:cNvSpPr/>
            <p:nvPr/>
          </p:nvSpPr>
          <p:spPr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59" name="Google Shape;1059;p94"/>
            <p:cNvSpPr/>
            <p:nvPr/>
          </p:nvSpPr>
          <p:spPr>
            <a:xfrm>
              <a:off x="3801" y="2488"/>
              <a:ext cx="86" cy="807"/>
            </a:xfrm>
            <a:custGeom>
              <a:rect b="b" l="l" r="r" t="t"/>
              <a:pathLst>
                <a:path extrusionOk="0" h="673" w="97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60" name="Google Shape;1060;p94"/>
            <p:cNvSpPr/>
            <p:nvPr/>
          </p:nvSpPr>
          <p:spPr>
            <a:xfrm>
              <a:off x="3586" y="2513"/>
              <a:ext cx="553" cy="286"/>
            </a:xfrm>
            <a:custGeom>
              <a:rect b="b" l="l" r="r" t="t"/>
              <a:pathLst>
                <a:path extrusionOk="0" h="121" w="234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61" name="Google Shape;1061;p94"/>
            <p:cNvSpPr/>
            <p:nvPr/>
          </p:nvSpPr>
          <p:spPr>
            <a:xfrm>
              <a:off x="3124" y="1939"/>
              <a:ext cx="1417" cy="763"/>
            </a:xfrm>
            <a:custGeom>
              <a:rect b="b" l="l" r="r" t="t"/>
              <a:pathLst>
                <a:path extrusionOk="0" h="323" w="600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62" name="Google Shape;1062;p94"/>
            <p:cNvSpPr/>
            <p:nvPr/>
          </p:nvSpPr>
          <p:spPr>
            <a:xfrm>
              <a:off x="4453" y="1967"/>
              <a:ext cx="251" cy="175"/>
            </a:xfrm>
            <a:custGeom>
              <a:rect b="b" l="l" r="r" t="t"/>
              <a:pathLst>
                <a:path extrusionOk="0" h="74" w="106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63" name="Google Shape;1063;p94"/>
            <p:cNvSpPr/>
            <p:nvPr/>
          </p:nvSpPr>
          <p:spPr>
            <a:xfrm>
              <a:off x="2968" y="1967"/>
              <a:ext cx="248" cy="175"/>
            </a:xfrm>
            <a:custGeom>
              <a:rect b="b" l="l" r="r" t="t"/>
              <a:pathLst>
                <a:path extrusionOk="0" h="74" w="105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64" name="Google Shape;1064;p94"/>
            <p:cNvSpPr/>
            <p:nvPr/>
          </p:nvSpPr>
          <p:spPr>
            <a:xfrm>
              <a:off x="3549" y="1495"/>
              <a:ext cx="548" cy="557"/>
            </a:xfrm>
            <a:custGeom>
              <a:rect b="b" l="l" r="r" t="t"/>
              <a:pathLst>
                <a:path extrusionOk="0" h="236" w="232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65" name="Google Shape;1065;p94"/>
            <p:cNvSpPr/>
            <p:nvPr/>
          </p:nvSpPr>
          <p:spPr>
            <a:xfrm>
              <a:off x="3572" y="1889"/>
              <a:ext cx="567" cy="208"/>
            </a:xfrm>
            <a:custGeom>
              <a:rect b="b" l="l" r="r" t="t"/>
              <a:pathLst>
                <a:path extrusionOk="0" h="88" w="240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66" name="Google Shape;1066;p94"/>
            <p:cNvSpPr/>
            <p:nvPr/>
          </p:nvSpPr>
          <p:spPr>
            <a:xfrm>
              <a:off x="3464" y="1107"/>
              <a:ext cx="756" cy="591"/>
            </a:xfrm>
            <a:custGeom>
              <a:rect b="b" l="l" r="r" t="t"/>
              <a:pathLst>
                <a:path extrusionOk="0" h="250" w="32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67" name="Google Shape;1067;p94"/>
            <p:cNvSpPr/>
            <p:nvPr/>
          </p:nvSpPr>
          <p:spPr>
            <a:xfrm>
              <a:off x="3686" y="1665"/>
              <a:ext cx="113" cy="64"/>
            </a:xfrm>
            <a:custGeom>
              <a:rect b="b" l="l" r="r" t="t"/>
              <a:pathLst>
                <a:path extrusionOk="0" h="27" w="48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68" name="Google Shape;1068;p94"/>
            <p:cNvSpPr/>
            <p:nvPr/>
          </p:nvSpPr>
          <p:spPr>
            <a:xfrm>
              <a:off x="3839" y="1665"/>
              <a:ext cx="118" cy="64"/>
            </a:xfrm>
            <a:custGeom>
              <a:rect b="b" l="l" r="r" t="t"/>
              <a:pathLst>
                <a:path extrusionOk="0" h="27" w="50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69" name="Google Shape;1069;p94"/>
            <p:cNvSpPr/>
            <p:nvPr/>
          </p:nvSpPr>
          <p:spPr>
            <a:xfrm>
              <a:off x="3551" y="1717"/>
              <a:ext cx="534" cy="231"/>
            </a:xfrm>
            <a:custGeom>
              <a:rect b="b" l="l" r="r" t="t"/>
              <a:pathLst>
                <a:path extrusionOk="0" h="98" w="226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0" name="Google Shape;1070;p94"/>
            <p:cNvSpPr/>
            <p:nvPr/>
          </p:nvSpPr>
          <p:spPr>
            <a:xfrm>
              <a:off x="3662" y="1771"/>
              <a:ext cx="357" cy="54"/>
            </a:xfrm>
            <a:custGeom>
              <a:rect b="b" l="l" r="r" t="t"/>
              <a:pathLst>
                <a:path extrusionOk="0" h="23" w="151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1" name="Google Shape;1071;p94"/>
            <p:cNvSpPr/>
            <p:nvPr/>
          </p:nvSpPr>
          <p:spPr>
            <a:xfrm>
              <a:off x="3957" y="1710"/>
              <a:ext cx="104" cy="94"/>
            </a:xfrm>
            <a:custGeom>
              <a:rect b="b" l="l" r="r" t="t"/>
              <a:pathLst>
                <a:path extrusionOk="0" h="40" w="44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2" name="Google Shape;1072;p94"/>
            <p:cNvSpPr/>
            <p:nvPr/>
          </p:nvSpPr>
          <p:spPr>
            <a:xfrm>
              <a:off x="3627" y="1731"/>
              <a:ext cx="85" cy="101"/>
            </a:xfrm>
            <a:custGeom>
              <a:rect b="b" l="l" r="r" t="t"/>
              <a:pathLst>
                <a:path extrusionOk="0" h="43" w="36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3" name="Google Shape;1073;p94"/>
            <p:cNvSpPr/>
            <p:nvPr/>
          </p:nvSpPr>
          <p:spPr>
            <a:xfrm>
              <a:off x="3868" y="2154"/>
              <a:ext cx="191" cy="208"/>
            </a:xfrm>
            <a:custGeom>
              <a:rect b="b" l="l" r="r" t="t"/>
              <a:pathLst>
                <a:path extrusionOk="0" h="88" w="81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rgbClr val="B95E1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4" name="Google Shape;1074;p94"/>
            <p:cNvSpPr/>
            <p:nvPr/>
          </p:nvSpPr>
          <p:spPr>
            <a:xfrm>
              <a:off x="3674" y="1334"/>
              <a:ext cx="300" cy="187"/>
            </a:xfrm>
            <a:custGeom>
              <a:rect b="b" l="l" r="r" t="t"/>
              <a:pathLst>
                <a:path extrusionOk="0" h="79" w="127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rgbClr val="B95E1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5" name="Google Shape;1075;p94"/>
            <p:cNvSpPr/>
            <p:nvPr/>
          </p:nvSpPr>
          <p:spPr>
            <a:xfrm>
              <a:off x="3827" y="2019"/>
              <a:ext cx="29" cy="515"/>
            </a:xfrm>
            <a:custGeom>
              <a:rect b="b" l="l" r="r" t="t"/>
              <a:pathLst>
                <a:path extrusionOk="0" h="218" w="12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rgbClr val="B95E1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6" name="Google Shape;1076;p94"/>
            <p:cNvSpPr/>
            <p:nvPr/>
          </p:nvSpPr>
          <p:spPr>
            <a:xfrm>
              <a:off x="3638" y="2541"/>
              <a:ext cx="442" cy="61"/>
            </a:xfrm>
            <a:custGeom>
              <a:rect b="b" l="l" r="r" t="t"/>
              <a:pathLst>
                <a:path extrusionOk="0" h="26" w="187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rgbClr val="B95E1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077" name="Google Shape;1077;p94"/>
          <p:cNvSpPr/>
          <p:nvPr/>
        </p:nvSpPr>
        <p:spPr>
          <a:xfrm>
            <a:off x="0" y="5181600"/>
            <a:ext cx="11163675" cy="1676399"/>
          </a:xfrm>
          <a:custGeom>
            <a:rect b="b" l="l" r="r" t="t"/>
            <a:pathLst>
              <a:path extrusionOk="0" h="1788354" w="11770175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78" name="Google Shape;1078;p94"/>
          <p:cNvGrpSpPr/>
          <p:nvPr/>
        </p:nvGrpSpPr>
        <p:grpSpPr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1079" name="Google Shape;1079;p94"/>
            <p:cNvSpPr/>
            <p:nvPr/>
          </p:nvSpPr>
          <p:spPr>
            <a:xfrm>
              <a:off x="3336" y="1462"/>
              <a:ext cx="748" cy="931"/>
            </a:xfrm>
            <a:custGeom>
              <a:rect b="b" l="l" r="r" t="t"/>
              <a:pathLst>
                <a:path extrusionOk="0" h="394" w="317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0" name="Google Shape;1080;p94"/>
            <p:cNvSpPr/>
            <p:nvPr/>
          </p:nvSpPr>
          <p:spPr>
            <a:xfrm>
              <a:off x="3423" y="1552"/>
              <a:ext cx="307" cy="222"/>
            </a:xfrm>
            <a:custGeom>
              <a:rect b="b" l="l" r="r" t="t"/>
              <a:pathLst>
                <a:path extrusionOk="0" h="94" w="130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1" name="Google Shape;1081;p94"/>
            <p:cNvSpPr/>
            <p:nvPr/>
          </p:nvSpPr>
          <p:spPr>
            <a:xfrm>
              <a:off x="3241" y="1661"/>
              <a:ext cx="754" cy="661"/>
            </a:xfrm>
            <a:custGeom>
              <a:rect b="b" l="l" r="r" t="t"/>
              <a:pathLst>
                <a:path extrusionOk="0" h="280" w="319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2" name="Google Shape;1082;p94"/>
            <p:cNvSpPr/>
            <p:nvPr/>
          </p:nvSpPr>
          <p:spPr>
            <a:xfrm>
              <a:off x="2481" y="1188"/>
              <a:ext cx="1055" cy="1314"/>
            </a:xfrm>
            <a:custGeom>
              <a:rect b="b" l="l" r="r" t="t"/>
              <a:pathLst>
                <a:path extrusionOk="0" h="556" w="447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3" name="Google Shape;1083;p94"/>
            <p:cNvSpPr/>
            <p:nvPr/>
          </p:nvSpPr>
          <p:spPr>
            <a:xfrm>
              <a:off x="2481" y="1420"/>
              <a:ext cx="1006" cy="1093"/>
            </a:xfrm>
            <a:custGeom>
              <a:rect b="b" l="l" r="r" t="t"/>
              <a:pathLst>
                <a:path extrusionOk="0" h="463" w="426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4" name="Google Shape;1084;p94"/>
            <p:cNvSpPr/>
            <p:nvPr/>
          </p:nvSpPr>
          <p:spPr>
            <a:xfrm>
              <a:off x="3111" y="1502"/>
              <a:ext cx="362" cy="844"/>
            </a:xfrm>
            <a:custGeom>
              <a:rect b="b" l="l" r="r" t="t"/>
              <a:pathLst>
                <a:path extrusionOk="0" h="357" w="153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5" name="Google Shape;1085;p94"/>
            <p:cNvSpPr/>
            <p:nvPr/>
          </p:nvSpPr>
          <p:spPr>
            <a:xfrm>
              <a:off x="3057" y="1590"/>
              <a:ext cx="227" cy="734"/>
            </a:xfrm>
            <a:custGeom>
              <a:rect b="b" l="l" r="r" t="t"/>
              <a:pathLst>
                <a:path extrusionOk="0" h="311" w="96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6" name="Google Shape;1086;p94"/>
            <p:cNvSpPr/>
            <p:nvPr/>
          </p:nvSpPr>
          <p:spPr>
            <a:xfrm>
              <a:off x="2615" y="1594"/>
              <a:ext cx="149" cy="778"/>
            </a:xfrm>
            <a:custGeom>
              <a:rect b="b" l="l" r="r" t="t"/>
              <a:pathLst>
                <a:path extrusionOk="0" h="329" w="63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7" name="Google Shape;1087;p94"/>
            <p:cNvSpPr/>
            <p:nvPr/>
          </p:nvSpPr>
          <p:spPr>
            <a:xfrm>
              <a:off x="2705" y="1301"/>
              <a:ext cx="401" cy="256"/>
            </a:xfrm>
            <a:custGeom>
              <a:rect b="b" l="l" r="r" t="t"/>
              <a:pathLst>
                <a:path extrusionOk="0" h="108" w="170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8" name="Google Shape;1088;p94"/>
            <p:cNvSpPr/>
            <p:nvPr/>
          </p:nvSpPr>
          <p:spPr>
            <a:xfrm>
              <a:off x="2674" y="1301"/>
              <a:ext cx="340" cy="286"/>
            </a:xfrm>
            <a:custGeom>
              <a:rect b="b" l="l" r="r" t="t"/>
              <a:pathLst>
                <a:path extrusionOk="0" h="121" w="144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9" name="Google Shape;1089;p94"/>
            <p:cNvSpPr/>
            <p:nvPr/>
          </p:nvSpPr>
          <p:spPr>
            <a:xfrm>
              <a:off x="4080" y="2055"/>
              <a:ext cx="1136" cy="1018"/>
            </a:xfrm>
            <a:custGeom>
              <a:rect b="b" l="l" r="r" t="t"/>
              <a:pathLst>
                <a:path extrusionOk="0" h="431" w="48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0" name="Google Shape;1090;p94"/>
            <p:cNvSpPr/>
            <p:nvPr/>
          </p:nvSpPr>
          <p:spPr>
            <a:xfrm>
              <a:off x="4217" y="2235"/>
              <a:ext cx="992" cy="838"/>
            </a:xfrm>
            <a:custGeom>
              <a:rect b="b" l="l" r="r" t="t"/>
              <a:pathLst>
                <a:path extrusionOk="0" h="355" w="420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1" name="Google Shape;1091;p94"/>
            <p:cNvSpPr/>
            <p:nvPr/>
          </p:nvSpPr>
          <p:spPr>
            <a:xfrm>
              <a:off x="4472" y="2388"/>
              <a:ext cx="101" cy="624"/>
            </a:xfrm>
            <a:custGeom>
              <a:rect b="b" l="l" r="r" t="t"/>
              <a:pathLst>
                <a:path extrusionOk="0" h="264" w="43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2" name="Google Shape;1092;p94"/>
            <p:cNvSpPr/>
            <p:nvPr/>
          </p:nvSpPr>
          <p:spPr>
            <a:xfrm>
              <a:off x="4840" y="2556"/>
              <a:ext cx="132" cy="463"/>
            </a:xfrm>
            <a:custGeom>
              <a:rect b="b" l="l" r="r" t="t"/>
              <a:pathLst>
                <a:path extrusionOk="0" h="196" w="5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3" name="Google Shape;1093;p94"/>
            <p:cNvSpPr/>
            <p:nvPr/>
          </p:nvSpPr>
          <p:spPr>
            <a:xfrm>
              <a:off x="4517" y="2102"/>
              <a:ext cx="408" cy="274"/>
            </a:xfrm>
            <a:custGeom>
              <a:rect b="b" l="l" r="r" t="t"/>
              <a:pathLst>
                <a:path extrusionOk="0" h="116" w="173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4" name="Google Shape;1094;p94"/>
            <p:cNvSpPr/>
            <p:nvPr/>
          </p:nvSpPr>
          <p:spPr>
            <a:xfrm>
              <a:off x="4949" y="2414"/>
              <a:ext cx="234" cy="648"/>
            </a:xfrm>
            <a:custGeom>
              <a:rect b="b" l="l" r="r" t="t"/>
              <a:pathLst>
                <a:path extrusionOk="0" h="274" w="99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5" name="Google Shape;1095;p94"/>
            <p:cNvSpPr/>
            <p:nvPr/>
          </p:nvSpPr>
          <p:spPr>
            <a:xfrm>
              <a:off x="4179" y="2322"/>
              <a:ext cx="276" cy="744"/>
            </a:xfrm>
            <a:custGeom>
              <a:rect b="b" l="l" r="r" t="t"/>
              <a:pathLst>
                <a:path extrusionOk="0" h="315" w="117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6" name="Google Shape;1096;p94"/>
            <p:cNvSpPr/>
            <p:nvPr/>
          </p:nvSpPr>
          <p:spPr>
            <a:xfrm>
              <a:off x="3773" y="1710"/>
              <a:ext cx="233" cy="548"/>
            </a:xfrm>
            <a:custGeom>
              <a:rect b="b" l="l" r="r" t="t"/>
              <a:pathLst>
                <a:path extrusionOk="0" h="232" w="99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7" name="Google Shape;1097;p94"/>
            <p:cNvSpPr/>
            <p:nvPr/>
          </p:nvSpPr>
          <p:spPr>
            <a:xfrm>
              <a:off x="3690" y="1765"/>
              <a:ext cx="92" cy="467"/>
            </a:xfrm>
            <a:custGeom>
              <a:rect b="b" l="l" r="r" t="t"/>
              <a:pathLst>
                <a:path extrusionOk="0" h="198" w="39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8" name="Google Shape;1098;p94"/>
            <p:cNvSpPr/>
            <p:nvPr/>
          </p:nvSpPr>
          <p:spPr>
            <a:xfrm>
              <a:off x="2481" y="1663"/>
              <a:ext cx="2130" cy="1410"/>
            </a:xfrm>
            <a:custGeom>
              <a:rect b="b" l="l" r="r" t="t"/>
              <a:pathLst>
                <a:path extrusionOk="0" h="597" w="902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9" name="Google Shape;1099;p94"/>
            <p:cNvSpPr/>
            <p:nvPr/>
          </p:nvSpPr>
          <p:spPr>
            <a:xfrm>
              <a:off x="2481" y="2036"/>
              <a:ext cx="2118" cy="1037"/>
            </a:xfrm>
            <a:custGeom>
              <a:rect b="b" l="l" r="r" t="t"/>
              <a:pathLst>
                <a:path extrusionOk="0" h="439" w="897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0" name="Google Shape;1100;p94"/>
            <p:cNvSpPr/>
            <p:nvPr/>
          </p:nvSpPr>
          <p:spPr>
            <a:xfrm>
              <a:off x="2639" y="1755"/>
              <a:ext cx="1186" cy="657"/>
            </a:xfrm>
            <a:custGeom>
              <a:rect b="b" l="l" r="r" t="t"/>
              <a:pathLst>
                <a:path extrusionOk="0" h="278" w="502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1" name="Google Shape;1101;p94"/>
            <p:cNvSpPr/>
            <p:nvPr/>
          </p:nvSpPr>
          <p:spPr>
            <a:xfrm>
              <a:off x="3938" y="2223"/>
              <a:ext cx="567" cy="850"/>
            </a:xfrm>
            <a:custGeom>
              <a:rect b="b" l="l" r="r" t="t"/>
              <a:pathLst>
                <a:path extrusionOk="0" h="360" w="24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2" name="Google Shape;1102;p94"/>
            <p:cNvSpPr/>
            <p:nvPr/>
          </p:nvSpPr>
          <p:spPr>
            <a:xfrm>
              <a:off x="3073" y="1769"/>
              <a:ext cx="102" cy="374"/>
            </a:xfrm>
            <a:custGeom>
              <a:rect b="b" l="l" r="r" t="t"/>
              <a:pathLst>
                <a:path extrusionOk="0" h="158" w="43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3" name="Google Shape;1103;p94"/>
            <p:cNvSpPr/>
            <p:nvPr/>
          </p:nvSpPr>
          <p:spPr>
            <a:xfrm>
              <a:off x="3477" y="2414"/>
              <a:ext cx="291" cy="659"/>
            </a:xfrm>
            <a:custGeom>
              <a:rect b="b" l="l" r="r" t="t"/>
              <a:pathLst>
                <a:path extrusionOk="0" h="279" w="123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4" name="Google Shape;1104;p94"/>
            <p:cNvSpPr/>
            <p:nvPr/>
          </p:nvSpPr>
          <p:spPr>
            <a:xfrm>
              <a:off x="3442" y="2393"/>
              <a:ext cx="364" cy="680"/>
            </a:xfrm>
            <a:custGeom>
              <a:rect b="b" l="l" r="r" t="t"/>
              <a:pathLst>
                <a:path extrusionOk="0" h="288" w="154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5" name="Google Shape;1105;p94"/>
            <p:cNvSpPr/>
            <p:nvPr/>
          </p:nvSpPr>
          <p:spPr>
            <a:xfrm>
              <a:off x="2481" y="2452"/>
              <a:ext cx="276" cy="621"/>
            </a:xfrm>
            <a:custGeom>
              <a:rect b="b" l="l" r="r" t="t"/>
              <a:pathLst>
                <a:path extrusionOk="0" h="263" w="117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6" name="Google Shape;1106;p94"/>
            <p:cNvSpPr/>
            <p:nvPr/>
          </p:nvSpPr>
          <p:spPr>
            <a:xfrm>
              <a:off x="2481" y="2433"/>
              <a:ext cx="314" cy="640"/>
            </a:xfrm>
            <a:custGeom>
              <a:rect b="b" l="l" r="r" t="t"/>
              <a:pathLst>
                <a:path extrusionOk="0" h="271" w="133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7" name="Google Shape;1107;p94"/>
            <p:cNvSpPr/>
            <p:nvPr/>
          </p:nvSpPr>
          <p:spPr>
            <a:xfrm>
              <a:off x="3307" y="1817"/>
              <a:ext cx="57" cy="281"/>
            </a:xfrm>
            <a:custGeom>
              <a:rect b="b" l="l" r="r" t="t"/>
              <a:pathLst>
                <a:path extrusionOk="0" h="119" w="24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8" name="Google Shape;1108;p94"/>
            <p:cNvSpPr/>
            <p:nvPr/>
          </p:nvSpPr>
          <p:spPr>
            <a:xfrm>
              <a:off x="3865" y="2511"/>
              <a:ext cx="949" cy="562"/>
            </a:xfrm>
            <a:custGeom>
              <a:rect b="b" l="l" r="r" t="t"/>
              <a:pathLst>
                <a:path extrusionOk="0" h="238" w="402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9" name="Google Shape;1109;p94"/>
            <p:cNvSpPr/>
            <p:nvPr/>
          </p:nvSpPr>
          <p:spPr>
            <a:xfrm>
              <a:off x="4120" y="2639"/>
              <a:ext cx="465" cy="120"/>
            </a:xfrm>
            <a:custGeom>
              <a:rect b="b" l="l" r="r" t="t"/>
              <a:pathLst>
                <a:path extrusionOk="0" h="51" w="197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0" name="Google Shape;1110;p94"/>
            <p:cNvSpPr/>
            <p:nvPr/>
          </p:nvSpPr>
          <p:spPr>
            <a:xfrm>
              <a:off x="3919" y="2629"/>
              <a:ext cx="888" cy="459"/>
            </a:xfrm>
            <a:custGeom>
              <a:rect b="b" l="l" r="r" t="t"/>
              <a:pathLst>
                <a:path extrusionOk="0" h="194" w="376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1" name="Google Shape;1111;p94"/>
            <p:cNvSpPr/>
            <p:nvPr/>
          </p:nvSpPr>
          <p:spPr>
            <a:xfrm>
              <a:off x="3905" y="2660"/>
              <a:ext cx="869" cy="423"/>
            </a:xfrm>
            <a:custGeom>
              <a:rect b="b" l="l" r="r" t="t"/>
              <a:pathLst>
                <a:path extrusionOk="0" h="179" w="368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2" name="Google Shape;1112;p94"/>
            <p:cNvSpPr/>
            <p:nvPr/>
          </p:nvSpPr>
          <p:spPr>
            <a:xfrm>
              <a:off x="4240" y="2565"/>
              <a:ext cx="218" cy="218"/>
            </a:xfrm>
            <a:custGeom>
              <a:rect b="b" l="l" r="r" t="t"/>
              <a:pathLst>
                <a:path extrusionOk="0" h="92" w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3" name="Google Shape;1113;p94"/>
            <p:cNvSpPr/>
            <p:nvPr/>
          </p:nvSpPr>
          <p:spPr>
            <a:xfrm>
              <a:off x="4243" y="2577"/>
              <a:ext cx="233" cy="213"/>
            </a:xfrm>
            <a:custGeom>
              <a:rect b="b" l="l" r="r" t="t"/>
              <a:pathLst>
                <a:path extrusionOk="0" h="90" w="99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4" name="Google Shape;1114;p94"/>
            <p:cNvSpPr/>
            <p:nvPr/>
          </p:nvSpPr>
          <p:spPr>
            <a:xfrm>
              <a:off x="3310" y="2072"/>
              <a:ext cx="507" cy="167"/>
            </a:xfrm>
            <a:custGeom>
              <a:rect b="b" l="l" r="r" t="t"/>
              <a:pathLst>
                <a:path extrusionOk="0" h="71" w="215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115" name="Google Shape;1115;p94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1116" name="Google Shape;1116;p94"/>
            <p:cNvGrpSpPr/>
            <p:nvPr/>
          </p:nvGrpSpPr>
          <p:grpSpPr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1117" name="Google Shape;1117;p94"/>
              <p:cNvSpPr/>
              <p:nvPr/>
            </p:nvSpPr>
            <p:spPr>
              <a:xfrm>
                <a:off x="2494" y="-126"/>
                <a:ext cx="1751" cy="1833"/>
              </a:xfrm>
              <a:custGeom>
                <a:rect b="b" l="l" r="r" t="t"/>
                <a:pathLst>
                  <a:path extrusionOk="0" h="776" w="741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18" name="Google Shape;1118;p94"/>
              <p:cNvSpPr/>
              <p:nvPr/>
            </p:nvSpPr>
            <p:spPr>
              <a:xfrm>
                <a:off x="2365" y="89"/>
                <a:ext cx="1807" cy="1630"/>
              </a:xfrm>
              <a:custGeom>
                <a:rect b="b" l="l" r="r" t="t"/>
                <a:pathLst>
                  <a:path extrusionOk="0" h="690" w="765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19" name="Google Shape;1119;p94"/>
              <p:cNvSpPr/>
              <p:nvPr/>
            </p:nvSpPr>
            <p:spPr>
              <a:xfrm>
                <a:off x="3614" y="219"/>
                <a:ext cx="532" cy="1252"/>
              </a:xfrm>
              <a:custGeom>
                <a:rect b="b" l="l" r="r" t="t"/>
                <a:pathLst>
                  <a:path extrusionOk="0" h="530" w="225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20" name="Google Shape;1120;p94"/>
              <p:cNvSpPr/>
              <p:nvPr/>
            </p:nvSpPr>
            <p:spPr>
              <a:xfrm>
                <a:off x="3536" y="349"/>
                <a:ext cx="329" cy="1091"/>
              </a:xfrm>
              <a:custGeom>
                <a:rect b="b" l="l" r="r" t="t"/>
                <a:pathLst>
                  <a:path extrusionOk="0" h="462" w="139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21" name="Google Shape;1121;p94"/>
              <p:cNvSpPr/>
              <p:nvPr/>
            </p:nvSpPr>
            <p:spPr>
              <a:xfrm>
                <a:off x="3005" y="-100"/>
                <a:ext cx="680" cy="425"/>
              </a:xfrm>
              <a:custGeom>
                <a:rect b="b" l="l" r="r" t="t"/>
                <a:pathLst>
                  <a:path extrusionOk="0" h="180" w="288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22" name="Google Shape;1122;p94"/>
              <p:cNvSpPr/>
              <p:nvPr/>
            </p:nvSpPr>
            <p:spPr>
              <a:xfrm>
                <a:off x="2955" y="-100"/>
                <a:ext cx="579" cy="475"/>
              </a:xfrm>
              <a:custGeom>
                <a:rect b="b" l="l" r="r" t="t"/>
                <a:pathLst>
                  <a:path extrusionOk="0" h="201" w="245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23" name="Google Shape;1123;p94"/>
              <p:cNvSpPr/>
              <p:nvPr/>
            </p:nvSpPr>
            <p:spPr>
              <a:xfrm>
                <a:off x="477" y="-161"/>
                <a:ext cx="2412" cy="1991"/>
              </a:xfrm>
              <a:custGeom>
                <a:rect b="b" l="l" r="r" t="t"/>
                <a:pathLst>
                  <a:path extrusionOk="0" h="843" w="1021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24" name="Google Shape;1124;p94"/>
              <p:cNvSpPr/>
              <p:nvPr/>
            </p:nvSpPr>
            <p:spPr>
              <a:xfrm>
                <a:off x="560" y="61"/>
                <a:ext cx="831" cy="1540"/>
              </a:xfrm>
              <a:custGeom>
                <a:rect b="b" l="l" r="r" t="t"/>
                <a:pathLst>
                  <a:path extrusionOk="0" h="652" w="3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25" name="Google Shape;1125;p94"/>
              <p:cNvSpPr/>
              <p:nvPr/>
            </p:nvSpPr>
            <p:spPr>
              <a:xfrm>
                <a:off x="1984" y="172"/>
                <a:ext cx="262" cy="1389"/>
              </a:xfrm>
              <a:custGeom>
                <a:rect b="b" l="l" r="r" t="t"/>
                <a:pathLst>
                  <a:path extrusionOk="0" h="588" w="111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26" name="Google Shape;1126;p94"/>
              <p:cNvSpPr/>
              <p:nvPr/>
            </p:nvSpPr>
            <p:spPr>
              <a:xfrm>
                <a:off x="1287" y="-367"/>
                <a:ext cx="721" cy="470"/>
              </a:xfrm>
              <a:custGeom>
                <a:rect b="b" l="l" r="r" t="t"/>
                <a:pathLst>
                  <a:path extrusionOk="0" h="199" w="305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27" name="Google Shape;1127;p94"/>
              <p:cNvSpPr/>
              <p:nvPr/>
            </p:nvSpPr>
            <p:spPr>
              <a:xfrm>
                <a:off x="1391" y="-343"/>
                <a:ext cx="659" cy="491"/>
              </a:xfrm>
              <a:custGeom>
                <a:rect b="b" l="l" r="r" t="t"/>
                <a:pathLst>
                  <a:path extrusionOk="0" h="208" w="279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28" name="Google Shape;1128;p94"/>
              <p:cNvSpPr/>
              <p:nvPr/>
            </p:nvSpPr>
            <p:spPr>
              <a:xfrm>
                <a:off x="3151" y="179"/>
                <a:ext cx="2618" cy="2563"/>
              </a:xfrm>
              <a:custGeom>
                <a:rect b="b" l="l" r="r" t="t"/>
                <a:pathLst>
                  <a:path extrusionOk="0" h="917" w="980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29" name="Google Shape;1129;p94"/>
              <p:cNvSpPr/>
              <p:nvPr/>
            </p:nvSpPr>
            <p:spPr>
              <a:xfrm>
                <a:off x="3255" y="538"/>
                <a:ext cx="2612" cy="2224"/>
              </a:xfrm>
              <a:custGeom>
                <a:rect b="b" l="l" r="r" t="t"/>
                <a:pathLst>
                  <a:path extrusionOk="0" h="688" w="962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30" name="Google Shape;1130;p94"/>
              <p:cNvSpPr/>
              <p:nvPr/>
            </p:nvSpPr>
            <p:spPr>
              <a:xfrm>
                <a:off x="3817" y="226"/>
                <a:ext cx="1209" cy="655"/>
              </a:xfrm>
              <a:custGeom>
                <a:rect b="b" l="l" r="r" t="t"/>
                <a:pathLst>
                  <a:path extrusionOk="0" h="249" w="420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31" name="Google Shape;1131;p94"/>
              <p:cNvSpPr/>
              <p:nvPr/>
            </p:nvSpPr>
            <p:spPr>
              <a:xfrm>
                <a:off x="4379" y="325"/>
                <a:ext cx="69" cy="329"/>
              </a:xfrm>
              <a:custGeom>
                <a:rect b="b" l="l" r="r" t="t"/>
                <a:pathLst>
                  <a:path extrusionOk="0" h="139" w="2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32" name="Google Shape;1132;p94"/>
              <p:cNvSpPr/>
              <p:nvPr/>
            </p:nvSpPr>
            <p:spPr>
              <a:xfrm>
                <a:off x="3817" y="536"/>
                <a:ext cx="425" cy="134"/>
              </a:xfrm>
              <a:custGeom>
                <a:rect b="b" l="l" r="r" t="t"/>
                <a:pathLst>
                  <a:path extrusionOk="0" h="57" w="180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33" name="Google Shape;1133;p94"/>
              <p:cNvSpPr/>
              <p:nvPr/>
            </p:nvSpPr>
            <p:spPr>
              <a:xfrm>
                <a:off x="4828" y="848"/>
                <a:ext cx="476" cy="1580"/>
              </a:xfrm>
              <a:custGeom>
                <a:rect b="b" l="l" r="r" t="t"/>
                <a:pathLst>
                  <a:path extrusionOk="0" h="582" w="21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34" name="Google Shape;1134;p94"/>
              <p:cNvSpPr/>
              <p:nvPr/>
            </p:nvSpPr>
            <p:spPr>
              <a:xfrm>
                <a:off x="4814" y="840"/>
                <a:ext cx="490" cy="1496"/>
              </a:xfrm>
              <a:custGeom>
                <a:rect b="b" l="l" r="r" t="t"/>
                <a:pathLst>
                  <a:path extrusionOk="0" h="516" w="211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35" name="Google Shape;1135;p94"/>
              <p:cNvSpPr/>
              <p:nvPr/>
            </p:nvSpPr>
            <p:spPr>
              <a:xfrm>
                <a:off x="4490" y="916"/>
                <a:ext cx="471" cy="1363"/>
              </a:xfrm>
              <a:custGeom>
                <a:rect b="b" l="l" r="r" t="t"/>
                <a:pathLst>
                  <a:path extrusionOk="0" h="577" w="199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36" name="Google Shape;1136;p94"/>
              <p:cNvSpPr/>
              <p:nvPr/>
            </p:nvSpPr>
            <p:spPr>
              <a:xfrm>
                <a:off x="4635" y="897"/>
                <a:ext cx="337" cy="1382"/>
              </a:xfrm>
              <a:custGeom>
                <a:rect b="b" l="l" r="r" t="t"/>
                <a:pathLst>
                  <a:path extrusionOk="0" h="585" w="143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37" name="Google Shape;1137;p94"/>
              <p:cNvSpPr/>
              <p:nvPr/>
            </p:nvSpPr>
            <p:spPr>
              <a:xfrm>
                <a:off x="3862" y="852"/>
                <a:ext cx="373" cy="1429"/>
              </a:xfrm>
              <a:custGeom>
                <a:rect b="b" l="l" r="r" t="t"/>
                <a:pathLst>
                  <a:path extrusionOk="0" h="605" w="158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38" name="Google Shape;1138;p94"/>
              <p:cNvSpPr/>
              <p:nvPr/>
            </p:nvSpPr>
            <p:spPr>
              <a:xfrm>
                <a:off x="3751" y="826"/>
                <a:ext cx="388" cy="1429"/>
              </a:xfrm>
              <a:custGeom>
                <a:rect b="b" l="l" r="r" t="t"/>
                <a:pathLst>
                  <a:path extrusionOk="0" h="605" w="164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39" name="Google Shape;1139;p94"/>
              <p:cNvSpPr/>
              <p:nvPr/>
            </p:nvSpPr>
            <p:spPr>
              <a:xfrm>
                <a:off x="3231" y="748"/>
                <a:ext cx="582" cy="1363"/>
              </a:xfrm>
              <a:custGeom>
                <a:rect b="b" l="l" r="r" t="t"/>
                <a:pathLst>
                  <a:path extrusionOk="0" h="577" w="246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40" name="Google Shape;1140;p94"/>
              <p:cNvSpPr/>
              <p:nvPr/>
            </p:nvSpPr>
            <p:spPr>
              <a:xfrm>
                <a:off x="3246" y="729"/>
                <a:ext cx="472" cy="1304"/>
              </a:xfrm>
              <a:custGeom>
                <a:rect b="b" l="l" r="r" t="t"/>
                <a:pathLst>
                  <a:path extrusionOk="0" h="552" w="200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41" name="Google Shape;1141;p94"/>
              <p:cNvSpPr/>
              <p:nvPr/>
            </p:nvSpPr>
            <p:spPr>
              <a:xfrm>
                <a:off x="437" y="-171"/>
                <a:ext cx="4212" cy="3912"/>
              </a:xfrm>
              <a:custGeom>
                <a:rect b="b" l="l" r="r" t="t"/>
                <a:pathLst>
                  <a:path extrusionOk="0" h="1656" w="1783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42" name="Google Shape;1142;p94"/>
              <p:cNvSpPr/>
              <p:nvPr/>
            </p:nvSpPr>
            <p:spPr>
              <a:xfrm>
                <a:off x="506" y="356"/>
                <a:ext cx="4263" cy="3052"/>
              </a:xfrm>
              <a:custGeom>
                <a:rect b="b" l="l" r="r" t="t"/>
                <a:pathLst>
                  <a:path extrusionOk="0" h="1292" w="1805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43" name="Google Shape;1143;p94"/>
              <p:cNvSpPr/>
              <p:nvPr/>
            </p:nvSpPr>
            <p:spPr>
              <a:xfrm>
                <a:off x="1559" y="-126"/>
                <a:ext cx="1861" cy="1007"/>
              </a:xfrm>
              <a:custGeom>
                <a:rect b="b" l="l" r="r" t="t"/>
                <a:pathLst>
                  <a:path extrusionOk="0" h="426" w="788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44" name="Google Shape;1144;p94"/>
              <p:cNvSpPr/>
              <p:nvPr/>
            </p:nvSpPr>
            <p:spPr>
              <a:xfrm>
                <a:off x="2610" y="-43"/>
                <a:ext cx="132" cy="609"/>
              </a:xfrm>
              <a:custGeom>
                <a:rect b="b" l="l" r="r" t="t"/>
                <a:pathLst>
                  <a:path extrusionOk="0" h="258" w="56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45" name="Google Shape;1145;p94"/>
              <p:cNvSpPr/>
              <p:nvPr/>
            </p:nvSpPr>
            <p:spPr>
              <a:xfrm>
                <a:off x="1559" y="344"/>
                <a:ext cx="798" cy="267"/>
              </a:xfrm>
              <a:custGeom>
                <a:rect b="b" l="l" r="r" t="t"/>
                <a:pathLst>
                  <a:path extrusionOk="0" h="113" w="338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46" name="Google Shape;1146;p94"/>
              <p:cNvSpPr/>
              <p:nvPr/>
            </p:nvSpPr>
            <p:spPr>
              <a:xfrm>
                <a:off x="3484" y="3507"/>
                <a:ext cx="45" cy="26"/>
              </a:xfrm>
              <a:custGeom>
                <a:rect b="b" l="l" r="r" t="t"/>
                <a:pathLst>
                  <a:path extrusionOk="0" h="11" w="19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47" name="Google Shape;1147;p94"/>
              <p:cNvSpPr/>
              <p:nvPr/>
            </p:nvSpPr>
            <p:spPr>
              <a:xfrm>
                <a:off x="3456" y="937"/>
                <a:ext cx="940" cy="2570"/>
              </a:xfrm>
              <a:custGeom>
                <a:rect b="b" l="l" r="r" t="t"/>
                <a:pathLst>
                  <a:path extrusionOk="0" h="1088" w="39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48" name="Google Shape;1148;p94"/>
              <p:cNvSpPr/>
              <p:nvPr/>
            </p:nvSpPr>
            <p:spPr>
              <a:xfrm>
                <a:off x="2825" y="1060"/>
                <a:ext cx="877" cy="2553"/>
              </a:xfrm>
              <a:custGeom>
                <a:rect b="b" l="l" r="r" t="t"/>
                <a:pathLst>
                  <a:path extrusionOk="0" h="1081" w="37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49" name="Google Shape;1149;p94"/>
              <p:cNvSpPr/>
              <p:nvPr/>
            </p:nvSpPr>
            <p:spPr>
              <a:xfrm>
                <a:off x="2294" y="-34"/>
                <a:ext cx="340" cy="123"/>
              </a:xfrm>
              <a:custGeom>
                <a:rect b="b" l="l" r="r" t="t"/>
                <a:pathLst>
                  <a:path extrusionOk="0" h="52" w="144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50" name="Google Shape;1150;p94"/>
              <p:cNvSpPr/>
              <p:nvPr/>
            </p:nvSpPr>
            <p:spPr>
              <a:xfrm>
                <a:off x="513" y="772"/>
                <a:ext cx="3831" cy="2813"/>
              </a:xfrm>
              <a:custGeom>
                <a:rect b="b" l="l" r="r" t="t"/>
                <a:pathLst>
                  <a:path extrusionOk="0" h="1191" w="1622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51" name="Google Shape;1151;p94"/>
              <p:cNvSpPr/>
              <p:nvPr/>
            </p:nvSpPr>
            <p:spPr>
              <a:xfrm>
                <a:off x="1408" y="1313"/>
                <a:ext cx="4828" cy="3361"/>
              </a:xfrm>
              <a:custGeom>
                <a:rect b="b" l="l" r="r" t="t"/>
                <a:pathLst>
                  <a:path extrusionOk="0" h="1423" w="2044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52" name="Google Shape;1152;p94"/>
              <p:cNvSpPr/>
              <p:nvPr/>
            </p:nvSpPr>
            <p:spPr>
              <a:xfrm>
                <a:off x="1559" y="2099"/>
                <a:ext cx="4424" cy="2575"/>
              </a:xfrm>
              <a:custGeom>
                <a:rect b="b" l="l" r="r" t="t"/>
                <a:pathLst>
                  <a:path extrusionOk="0" h="1090" w="1873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53" name="Google Shape;1153;p94"/>
              <p:cNvSpPr/>
              <p:nvPr/>
            </p:nvSpPr>
            <p:spPr>
              <a:xfrm>
                <a:off x="2761" y="1407"/>
                <a:ext cx="2079" cy="1236"/>
              </a:xfrm>
              <a:custGeom>
                <a:rect b="b" l="l" r="r" t="t"/>
                <a:pathLst>
                  <a:path extrusionOk="0" h="523" w="880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54" name="Google Shape;1154;p94"/>
              <p:cNvSpPr/>
              <p:nvPr/>
            </p:nvSpPr>
            <p:spPr>
              <a:xfrm>
                <a:off x="3520" y="1618"/>
                <a:ext cx="141" cy="682"/>
              </a:xfrm>
              <a:custGeom>
                <a:rect b="b" l="l" r="r" t="t"/>
                <a:pathLst>
                  <a:path extrusionOk="0" h="289" w="60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55" name="Google Shape;1155;p94"/>
              <p:cNvSpPr/>
              <p:nvPr/>
            </p:nvSpPr>
            <p:spPr>
              <a:xfrm>
                <a:off x="3947" y="2057"/>
                <a:ext cx="893" cy="290"/>
              </a:xfrm>
              <a:custGeom>
                <a:rect b="b" l="l" r="r" t="t"/>
                <a:pathLst>
                  <a:path extrusionOk="0" h="123" w="378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56" name="Google Shape;1156;p94"/>
              <p:cNvSpPr/>
              <p:nvPr/>
            </p:nvSpPr>
            <p:spPr>
              <a:xfrm>
                <a:off x="1970" y="2567"/>
                <a:ext cx="808" cy="2107"/>
              </a:xfrm>
              <a:custGeom>
                <a:rect b="b" l="l" r="r" t="t"/>
                <a:pathLst>
                  <a:path extrusionOk="0" h="892" w="34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57" name="Google Shape;1157;p94"/>
              <p:cNvSpPr/>
              <p:nvPr/>
            </p:nvSpPr>
            <p:spPr>
              <a:xfrm>
                <a:off x="1906" y="2543"/>
                <a:ext cx="907" cy="2131"/>
              </a:xfrm>
              <a:custGeom>
                <a:rect b="b" l="l" r="r" t="t"/>
                <a:pathLst>
                  <a:path extrusionOk="0" h="902" w="384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58" name="Google Shape;1158;p94"/>
              <p:cNvSpPr/>
              <p:nvPr/>
            </p:nvSpPr>
            <p:spPr>
              <a:xfrm>
                <a:off x="2601" y="2579"/>
                <a:ext cx="446" cy="2095"/>
              </a:xfrm>
              <a:custGeom>
                <a:rect b="b" l="l" r="r" t="t"/>
                <a:pathLst>
                  <a:path extrusionOk="0" h="887" w="189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59" name="Google Shape;1159;p94"/>
              <p:cNvSpPr/>
              <p:nvPr/>
            </p:nvSpPr>
            <p:spPr>
              <a:xfrm>
                <a:off x="2528" y="2534"/>
                <a:ext cx="590" cy="2140"/>
              </a:xfrm>
              <a:custGeom>
                <a:rect b="b" l="l" r="r" t="t"/>
                <a:pathLst>
                  <a:path extrusionOk="0" h="906" w="250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60" name="Google Shape;1160;p94"/>
              <p:cNvSpPr/>
              <p:nvPr/>
            </p:nvSpPr>
            <p:spPr>
              <a:xfrm>
                <a:off x="4228" y="2567"/>
                <a:ext cx="518" cy="2107"/>
              </a:xfrm>
              <a:custGeom>
                <a:rect b="b" l="l" r="r" t="t"/>
                <a:pathLst>
                  <a:path extrusionOk="0" h="892" w="219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61" name="Google Shape;1161;p94"/>
              <p:cNvSpPr/>
              <p:nvPr/>
            </p:nvSpPr>
            <p:spPr>
              <a:xfrm>
                <a:off x="4169" y="2496"/>
                <a:ext cx="685" cy="2178"/>
              </a:xfrm>
              <a:custGeom>
                <a:rect b="b" l="l" r="r" t="t"/>
                <a:pathLst>
                  <a:path extrusionOk="0" h="922" w="290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62" name="Google Shape;1162;p94"/>
              <p:cNvSpPr/>
              <p:nvPr/>
            </p:nvSpPr>
            <p:spPr>
              <a:xfrm>
                <a:off x="4736" y="2574"/>
                <a:ext cx="1042" cy="2100"/>
              </a:xfrm>
              <a:custGeom>
                <a:rect b="b" l="l" r="r" t="t"/>
                <a:pathLst>
                  <a:path extrusionOk="0" h="889" w="441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63" name="Google Shape;1163;p94"/>
              <p:cNvSpPr/>
              <p:nvPr/>
            </p:nvSpPr>
            <p:spPr>
              <a:xfrm>
                <a:off x="4861" y="2466"/>
                <a:ext cx="990" cy="2208"/>
              </a:xfrm>
              <a:custGeom>
                <a:rect b="b" l="l" r="r" t="t"/>
                <a:pathLst>
                  <a:path extrusionOk="0" h="935" w="419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grpSp>
          <p:nvGrpSpPr>
            <p:cNvPr id="1164" name="Google Shape;1164;p94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1165" name="Google Shape;1165;p94"/>
              <p:cNvSpPr/>
              <p:nvPr/>
            </p:nvSpPr>
            <p:spPr>
              <a:xfrm>
                <a:off x="3900133" y="5425719"/>
                <a:ext cx="1778554" cy="1449267"/>
              </a:xfrm>
              <a:custGeom>
                <a:rect b="b" l="l" r="r" t="t"/>
                <a:pathLst>
                  <a:path extrusionOk="0" h="1407849" w="1778554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66" name="Google Shape;1166;p94"/>
              <p:cNvSpPr/>
              <p:nvPr/>
            </p:nvSpPr>
            <p:spPr>
              <a:xfrm>
                <a:off x="3983652" y="5722937"/>
                <a:ext cx="1620621" cy="1152049"/>
              </a:xfrm>
              <a:custGeom>
                <a:rect b="b" l="l" r="r" t="t"/>
                <a:pathLst>
                  <a:path extrusionOk="0" h="1152049" w="1620621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67" name="Google Shape;1167;p94"/>
              <p:cNvSpPr/>
              <p:nvPr/>
            </p:nvSpPr>
            <p:spPr>
              <a:xfrm>
                <a:off x="4413283" y="5447624"/>
                <a:ext cx="783966" cy="467060"/>
              </a:xfrm>
              <a:custGeom>
                <a:rect b="b" l="l" r="r" t="t"/>
                <a:pathLst>
                  <a:path extrusionOk="0" h="250" w="42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68" name="Google Shape;1168;p94"/>
              <p:cNvSpPr/>
              <p:nvPr/>
            </p:nvSpPr>
            <p:spPr>
              <a:xfrm>
                <a:off x="4857425" y="5528233"/>
                <a:ext cx="53740" cy="257634"/>
              </a:xfrm>
              <a:custGeom>
                <a:rect b="b" l="l" r="r" t="t"/>
                <a:pathLst>
                  <a:path extrusionOk="0" h="138" w="2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69" name="Google Shape;1169;p94"/>
              <p:cNvSpPr/>
              <p:nvPr/>
            </p:nvSpPr>
            <p:spPr>
              <a:xfrm>
                <a:off x="4413283" y="5692613"/>
                <a:ext cx="335873" cy="108269"/>
              </a:xfrm>
              <a:custGeom>
                <a:rect b="b" l="l" r="r" t="t"/>
                <a:pathLst>
                  <a:path extrusionOk="0" h="58" w="180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70" name="Google Shape;1170;p94"/>
              <p:cNvSpPr/>
              <p:nvPr/>
            </p:nvSpPr>
            <p:spPr>
              <a:xfrm>
                <a:off x="5052476" y="5994504"/>
                <a:ext cx="189023" cy="880483"/>
              </a:xfrm>
              <a:custGeom>
                <a:rect b="b" l="l" r="r" t="t"/>
                <a:pathLst>
                  <a:path extrusionOk="0" h="880483" w="18902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71" name="Google Shape;1171;p94"/>
              <p:cNvSpPr/>
              <p:nvPr/>
            </p:nvSpPr>
            <p:spPr>
              <a:xfrm>
                <a:off x="5062398" y="5980278"/>
                <a:ext cx="196539" cy="894708"/>
              </a:xfrm>
              <a:custGeom>
                <a:rect b="b" l="l" r="r" t="t"/>
                <a:pathLst>
                  <a:path extrusionOk="0" h="894708" w="196539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72" name="Google Shape;1172;p94"/>
              <p:cNvSpPr/>
              <p:nvPr/>
            </p:nvSpPr>
            <p:spPr>
              <a:xfrm>
                <a:off x="4450427" y="5944715"/>
                <a:ext cx="194220" cy="930271"/>
              </a:xfrm>
              <a:custGeom>
                <a:rect b="b" l="l" r="r" t="t"/>
                <a:pathLst>
                  <a:path extrusionOk="0" h="930271" w="194220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73" name="Google Shape;1173;p94"/>
              <p:cNvSpPr/>
              <p:nvPr/>
            </p:nvSpPr>
            <p:spPr>
              <a:xfrm>
                <a:off x="4421502" y="5931608"/>
                <a:ext cx="245464" cy="943378"/>
              </a:xfrm>
              <a:custGeom>
                <a:rect b="b" l="l" r="r" t="t"/>
                <a:pathLst>
                  <a:path extrusionOk="0" h="943378" w="245464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grpSp>
          <p:nvGrpSpPr>
            <p:cNvPr id="1174" name="Google Shape;1174;p94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1175" name="Google Shape;1175;p94"/>
              <p:cNvSpPr/>
              <p:nvPr/>
            </p:nvSpPr>
            <p:spPr>
              <a:xfrm>
                <a:off x="-1588" y="5362669"/>
                <a:ext cx="1522208" cy="1521243"/>
              </a:xfrm>
              <a:custGeom>
                <a:rect b="b" l="l" r="r" t="t"/>
                <a:pathLst>
                  <a:path extrusionOk="0" h="1521243" w="1522208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76" name="Google Shape;1176;p94"/>
              <p:cNvSpPr/>
              <p:nvPr/>
            </p:nvSpPr>
            <p:spPr>
              <a:xfrm>
                <a:off x="-1588" y="5667284"/>
                <a:ext cx="1425345" cy="1216628"/>
              </a:xfrm>
              <a:custGeom>
                <a:rect b="b" l="l" r="r" t="t"/>
                <a:pathLst>
                  <a:path extrusionOk="0" h="1216628" w="1425345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77" name="Google Shape;1177;p94"/>
              <p:cNvSpPr/>
              <p:nvPr/>
            </p:nvSpPr>
            <p:spPr>
              <a:xfrm>
                <a:off x="907409" y="5750479"/>
                <a:ext cx="488244" cy="1133433"/>
              </a:xfrm>
              <a:custGeom>
                <a:rect b="b" l="l" r="r" t="t"/>
                <a:pathLst>
                  <a:path extrusionOk="0" h="1133433" w="488244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78" name="Google Shape;1178;p94"/>
              <p:cNvSpPr/>
              <p:nvPr/>
            </p:nvSpPr>
            <p:spPr>
              <a:xfrm>
                <a:off x="829495" y="5883222"/>
                <a:ext cx="371297" cy="967030"/>
              </a:xfrm>
              <a:custGeom>
                <a:rect b="b" l="l" r="r" t="t"/>
                <a:pathLst>
                  <a:path extrusionOk="0" h="311" w="96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79" name="Google Shape;1179;p94"/>
              <p:cNvSpPr/>
              <p:nvPr/>
            </p:nvSpPr>
            <p:spPr>
              <a:xfrm>
                <a:off x="191754" y="5883222"/>
                <a:ext cx="168331" cy="925033"/>
              </a:xfrm>
              <a:custGeom>
                <a:rect b="b" l="l" r="r" t="t"/>
                <a:pathLst>
                  <a:path extrusionOk="0" h="329" w="63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80" name="Google Shape;1180;p94"/>
              <p:cNvSpPr/>
              <p:nvPr/>
            </p:nvSpPr>
            <p:spPr>
              <a:xfrm>
                <a:off x="321611" y="5460466"/>
                <a:ext cx="578583" cy="369370"/>
              </a:xfrm>
              <a:custGeom>
                <a:rect b="b" l="l" r="r" t="t"/>
                <a:pathLst>
                  <a:path extrusionOk="0" h="108" w="170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81" name="Google Shape;1181;p94"/>
              <p:cNvSpPr/>
              <p:nvPr/>
            </p:nvSpPr>
            <p:spPr>
              <a:xfrm>
                <a:off x="276883" y="5460466"/>
                <a:ext cx="490570" cy="412655"/>
              </a:xfrm>
              <a:custGeom>
                <a:rect b="b" l="l" r="r" t="t"/>
                <a:pathLst>
                  <a:path extrusionOk="0" h="121" w="144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grpSp>
          <p:nvGrpSpPr>
            <p:cNvPr id="1182" name="Google Shape;1182;p94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1183" name="Google Shape;1183;p94"/>
              <p:cNvSpPr/>
              <p:nvPr/>
            </p:nvSpPr>
            <p:spPr>
              <a:xfrm>
                <a:off x="1623186" y="-214403"/>
                <a:ext cx="1171187" cy="716005"/>
              </a:xfrm>
              <a:custGeom>
                <a:rect b="b" l="l" r="r" t="t"/>
                <a:pathLst>
                  <a:path extrusionOk="0" h="238" w="402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84" name="Google Shape;1184;p94"/>
              <p:cNvSpPr/>
              <p:nvPr/>
            </p:nvSpPr>
            <p:spPr>
              <a:xfrm>
                <a:off x="1937889" y="-65032"/>
                <a:ext cx="573870" cy="148095"/>
              </a:xfrm>
              <a:custGeom>
                <a:rect b="b" l="l" r="r" t="t"/>
                <a:pathLst>
                  <a:path extrusionOk="0" h="51" w="197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85" name="Google Shape;1185;p94"/>
              <p:cNvSpPr/>
              <p:nvPr/>
            </p:nvSpPr>
            <p:spPr>
              <a:xfrm>
                <a:off x="1689829" y="-108344"/>
                <a:ext cx="1095906" cy="609946"/>
              </a:xfrm>
              <a:custGeom>
                <a:rect b="b" l="l" r="r" t="t"/>
                <a:pathLst>
                  <a:path extrusionOk="0" h="194" w="376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86" name="Google Shape;1186;p94"/>
              <p:cNvSpPr/>
              <p:nvPr/>
            </p:nvSpPr>
            <p:spPr>
              <a:xfrm>
                <a:off x="1672551" y="-39116"/>
                <a:ext cx="1072457" cy="540718"/>
              </a:xfrm>
              <a:custGeom>
                <a:rect b="b" l="l" r="r" t="t"/>
                <a:pathLst>
                  <a:path extrusionOk="0" h="179" w="368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87" name="Google Shape;1187;p94"/>
              <p:cNvSpPr/>
              <p:nvPr/>
            </p:nvSpPr>
            <p:spPr>
              <a:xfrm>
                <a:off x="2085984" y="-156358"/>
                <a:ext cx="269040" cy="269040"/>
              </a:xfrm>
              <a:custGeom>
                <a:rect b="b" l="l" r="r" t="t"/>
                <a:pathLst>
                  <a:path extrusionOk="0" h="92" w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188" name="Google Shape;1188;p94"/>
              <p:cNvSpPr/>
              <p:nvPr/>
            </p:nvSpPr>
            <p:spPr>
              <a:xfrm>
                <a:off x="2089686" y="-141548"/>
                <a:ext cx="287552" cy="262869"/>
              </a:xfrm>
              <a:custGeom>
                <a:rect b="b" l="l" r="r" t="t"/>
                <a:pathLst>
                  <a:path extrusionOk="0" h="90" w="99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</p:grpSp>
      <p:grpSp>
        <p:nvGrpSpPr>
          <p:cNvPr id="1189" name="Google Shape;1189;p94"/>
          <p:cNvGrpSpPr/>
          <p:nvPr/>
        </p:nvGrpSpPr>
        <p:grpSpPr>
          <a:xfrm rot="-1651836">
            <a:off x="369246" y="506291"/>
            <a:ext cx="892898" cy="1021771"/>
            <a:chOff x="4634" y="754"/>
            <a:chExt cx="1164" cy="1332"/>
          </a:xfrm>
        </p:grpSpPr>
        <p:sp>
          <p:nvSpPr>
            <p:cNvPr id="1190" name="Google Shape;1190;p94"/>
            <p:cNvSpPr/>
            <p:nvPr/>
          </p:nvSpPr>
          <p:spPr>
            <a:xfrm>
              <a:off x="4634" y="754"/>
              <a:ext cx="1164" cy="1235"/>
            </a:xfrm>
            <a:custGeom>
              <a:rect b="b" l="l" r="r" t="t"/>
              <a:pathLst>
                <a:path extrusionOk="0" h="523" w="49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1" name="Google Shape;1191;p94"/>
            <p:cNvSpPr/>
            <p:nvPr/>
          </p:nvSpPr>
          <p:spPr>
            <a:xfrm>
              <a:off x="4733" y="829"/>
              <a:ext cx="987" cy="1002"/>
            </a:xfrm>
            <a:custGeom>
              <a:rect b="b" l="l" r="r" t="t"/>
              <a:pathLst>
                <a:path extrusionOk="0" h="424" w="418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2" name="Google Shape;1192;p94"/>
            <p:cNvSpPr/>
            <p:nvPr/>
          </p:nvSpPr>
          <p:spPr>
            <a:xfrm>
              <a:off x="5118" y="1094"/>
              <a:ext cx="163" cy="696"/>
            </a:xfrm>
            <a:custGeom>
              <a:rect b="b" l="l" r="r" t="t"/>
              <a:pathLst>
                <a:path extrusionOk="0" h="295" w="69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3" name="Google Shape;1193;p94"/>
            <p:cNvSpPr/>
            <p:nvPr/>
          </p:nvSpPr>
          <p:spPr>
            <a:xfrm>
              <a:off x="4858" y="1299"/>
              <a:ext cx="317" cy="338"/>
            </a:xfrm>
            <a:custGeom>
              <a:rect b="b" l="l" r="r" t="t"/>
              <a:pathLst>
                <a:path extrusionOk="0" h="143" w="134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4" name="Google Shape;1194;p94"/>
            <p:cNvSpPr/>
            <p:nvPr/>
          </p:nvSpPr>
          <p:spPr>
            <a:xfrm>
              <a:off x="4912" y="1710"/>
              <a:ext cx="277" cy="95"/>
            </a:xfrm>
            <a:custGeom>
              <a:rect b="b" l="l" r="r" t="t"/>
              <a:pathLst>
                <a:path extrusionOk="0" h="40" w="117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5" name="Google Shape;1195;p94"/>
            <p:cNvSpPr/>
            <p:nvPr/>
          </p:nvSpPr>
          <p:spPr>
            <a:xfrm>
              <a:off x="5257" y="1401"/>
              <a:ext cx="387" cy="260"/>
            </a:xfrm>
            <a:custGeom>
              <a:rect b="b" l="l" r="r" t="t"/>
              <a:pathLst>
                <a:path extrusionOk="0" h="110" w="164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6" name="Google Shape;1196;p94"/>
            <p:cNvSpPr/>
            <p:nvPr/>
          </p:nvSpPr>
          <p:spPr>
            <a:xfrm>
              <a:off x="5238" y="1701"/>
              <a:ext cx="373" cy="118"/>
            </a:xfrm>
            <a:custGeom>
              <a:rect b="b" l="l" r="r" t="t"/>
              <a:pathLst>
                <a:path extrusionOk="0" h="50" w="158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7" name="Google Shape;1197;p94"/>
            <p:cNvSpPr/>
            <p:nvPr/>
          </p:nvSpPr>
          <p:spPr>
            <a:xfrm>
              <a:off x="5042" y="1847"/>
              <a:ext cx="187" cy="239"/>
            </a:xfrm>
            <a:custGeom>
              <a:rect b="b" l="l" r="r" t="t"/>
              <a:pathLst>
                <a:path extrusionOk="0" h="101" w="79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198" name="Google Shape;1198;p94"/>
          <p:cNvGrpSpPr/>
          <p:nvPr/>
        </p:nvGrpSpPr>
        <p:grpSpPr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1199" name="Google Shape;1199;p94"/>
            <p:cNvSpPr/>
            <p:nvPr/>
          </p:nvSpPr>
          <p:spPr>
            <a:xfrm>
              <a:off x="4634" y="754"/>
              <a:ext cx="1164" cy="1235"/>
            </a:xfrm>
            <a:custGeom>
              <a:rect b="b" l="l" r="r" t="t"/>
              <a:pathLst>
                <a:path extrusionOk="0" h="523" w="49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0" name="Google Shape;1200;p94"/>
            <p:cNvSpPr/>
            <p:nvPr/>
          </p:nvSpPr>
          <p:spPr>
            <a:xfrm>
              <a:off x="4733" y="829"/>
              <a:ext cx="987" cy="1002"/>
            </a:xfrm>
            <a:custGeom>
              <a:rect b="b" l="l" r="r" t="t"/>
              <a:pathLst>
                <a:path extrusionOk="0" h="424" w="418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1" name="Google Shape;1201;p94"/>
            <p:cNvSpPr/>
            <p:nvPr/>
          </p:nvSpPr>
          <p:spPr>
            <a:xfrm>
              <a:off x="5118" y="1094"/>
              <a:ext cx="163" cy="696"/>
            </a:xfrm>
            <a:custGeom>
              <a:rect b="b" l="l" r="r" t="t"/>
              <a:pathLst>
                <a:path extrusionOk="0" h="295" w="69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2" name="Google Shape;1202;p94"/>
            <p:cNvSpPr/>
            <p:nvPr/>
          </p:nvSpPr>
          <p:spPr>
            <a:xfrm>
              <a:off x="4858" y="1299"/>
              <a:ext cx="317" cy="338"/>
            </a:xfrm>
            <a:custGeom>
              <a:rect b="b" l="l" r="r" t="t"/>
              <a:pathLst>
                <a:path extrusionOk="0" h="143" w="134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3" name="Google Shape;1203;p94"/>
            <p:cNvSpPr/>
            <p:nvPr/>
          </p:nvSpPr>
          <p:spPr>
            <a:xfrm>
              <a:off x="4912" y="1710"/>
              <a:ext cx="277" cy="95"/>
            </a:xfrm>
            <a:custGeom>
              <a:rect b="b" l="l" r="r" t="t"/>
              <a:pathLst>
                <a:path extrusionOk="0" h="40" w="117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4" name="Google Shape;1204;p94"/>
            <p:cNvSpPr/>
            <p:nvPr/>
          </p:nvSpPr>
          <p:spPr>
            <a:xfrm>
              <a:off x="5257" y="1401"/>
              <a:ext cx="387" cy="260"/>
            </a:xfrm>
            <a:custGeom>
              <a:rect b="b" l="l" r="r" t="t"/>
              <a:pathLst>
                <a:path extrusionOk="0" h="110" w="164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5" name="Google Shape;1205;p94"/>
            <p:cNvSpPr/>
            <p:nvPr/>
          </p:nvSpPr>
          <p:spPr>
            <a:xfrm>
              <a:off x="5238" y="1701"/>
              <a:ext cx="373" cy="118"/>
            </a:xfrm>
            <a:custGeom>
              <a:rect b="b" l="l" r="r" t="t"/>
              <a:pathLst>
                <a:path extrusionOk="0" h="50" w="158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6" name="Google Shape;1206;p94"/>
            <p:cNvSpPr/>
            <p:nvPr/>
          </p:nvSpPr>
          <p:spPr>
            <a:xfrm>
              <a:off x="5042" y="1847"/>
              <a:ext cx="187" cy="239"/>
            </a:xfrm>
            <a:custGeom>
              <a:rect b="b" l="l" r="r" t="t"/>
              <a:pathLst>
                <a:path extrusionOk="0" h="101" w="79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207" name="Google Shape;1207;p94"/>
          <p:cNvGrpSpPr/>
          <p:nvPr/>
        </p:nvGrpSpPr>
        <p:grpSpPr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1208" name="Google Shape;1208;p94"/>
            <p:cNvSpPr/>
            <p:nvPr/>
          </p:nvSpPr>
          <p:spPr>
            <a:xfrm>
              <a:off x="3971" y="1976"/>
              <a:ext cx="78" cy="109"/>
            </a:xfrm>
            <a:custGeom>
              <a:rect b="b" l="l" r="r" t="t"/>
              <a:pathLst>
                <a:path extrusionOk="0" h="46" w="33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9" name="Google Shape;1209;p94"/>
            <p:cNvSpPr/>
            <p:nvPr/>
          </p:nvSpPr>
          <p:spPr>
            <a:xfrm>
              <a:off x="3636" y="1964"/>
              <a:ext cx="413" cy="388"/>
            </a:xfrm>
            <a:custGeom>
              <a:rect b="b" l="l" r="r" t="t"/>
              <a:pathLst>
                <a:path extrusionOk="0" h="164" w="175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0" name="Google Shape;1210;p94"/>
            <p:cNvSpPr/>
            <p:nvPr/>
          </p:nvSpPr>
          <p:spPr>
            <a:xfrm>
              <a:off x="3676" y="1964"/>
              <a:ext cx="364" cy="367"/>
            </a:xfrm>
            <a:custGeom>
              <a:rect b="b" l="l" r="r" t="t"/>
              <a:pathLst>
                <a:path extrusionOk="0" h="155" w="154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1" name="Google Shape;1211;p94"/>
            <p:cNvSpPr/>
            <p:nvPr/>
          </p:nvSpPr>
          <p:spPr>
            <a:xfrm>
              <a:off x="3771" y="2080"/>
              <a:ext cx="207" cy="116"/>
            </a:xfrm>
            <a:custGeom>
              <a:rect b="b" l="l" r="r" t="t"/>
              <a:pathLst>
                <a:path extrusionOk="0" h="49" w="88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2" name="Google Shape;1212;p94"/>
            <p:cNvSpPr/>
            <p:nvPr/>
          </p:nvSpPr>
          <p:spPr>
            <a:xfrm>
              <a:off x="3905" y="2128"/>
              <a:ext cx="59" cy="151"/>
            </a:xfrm>
            <a:custGeom>
              <a:rect b="b" l="l" r="r" t="t"/>
              <a:pathLst>
                <a:path extrusionOk="0" h="64" w="25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3" name="Google Shape;1213;p94"/>
            <p:cNvSpPr/>
            <p:nvPr/>
          </p:nvSpPr>
          <p:spPr>
            <a:xfrm>
              <a:off x="3983" y="2106"/>
              <a:ext cx="38" cy="90"/>
            </a:xfrm>
            <a:custGeom>
              <a:rect b="b" l="l" r="r" t="t"/>
              <a:pathLst>
                <a:path extrusionOk="0" h="38" w="16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4" name="Google Shape;1214;p94"/>
            <p:cNvSpPr/>
            <p:nvPr/>
          </p:nvSpPr>
          <p:spPr>
            <a:xfrm>
              <a:off x="3910" y="2005"/>
              <a:ext cx="54" cy="78"/>
            </a:xfrm>
            <a:custGeom>
              <a:rect b="b" l="l" r="r" t="t"/>
              <a:pathLst>
                <a:path extrusionOk="0" h="33" w="2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5" name="Google Shape;1215;p94"/>
            <p:cNvSpPr/>
            <p:nvPr/>
          </p:nvSpPr>
          <p:spPr>
            <a:xfrm>
              <a:off x="3794" y="2033"/>
              <a:ext cx="140" cy="69"/>
            </a:xfrm>
            <a:custGeom>
              <a:rect b="b" l="l" r="r" t="t"/>
              <a:pathLst>
                <a:path extrusionOk="0" h="29" w="5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216" name="Google Shape;1216;p94"/>
          <p:cNvSpPr txBox="1"/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7" name="Google Shape;1217;p94"/>
          <p:cNvSpPr txBox="1"/>
          <p:nvPr>
            <p:ph idx="11" type="ftr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8" name="Google Shape;1218;p94"/>
          <p:cNvSpPr txBox="1"/>
          <p:nvPr>
            <p:ph idx="10" type="dt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9" name="Google Shape;1219;p94"/>
          <p:cNvSpPr txBox="1"/>
          <p:nvPr>
            <p:ph idx="12" type="sldNum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ό" type="blank">
  <p:cSld name="BLANK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95"/>
          <p:cNvSpPr txBox="1"/>
          <p:nvPr>
            <p:ph idx="11" type="ftr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2" name="Google Shape;1222;p95"/>
          <p:cNvSpPr txBox="1"/>
          <p:nvPr>
            <p:ph idx="10" type="dt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3" name="Google Shape;1223;p95"/>
          <p:cNvSpPr txBox="1"/>
          <p:nvPr>
            <p:ph idx="12" type="sldNum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96"/>
          <p:cNvSpPr txBox="1"/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b="0"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6" name="Google Shape;1226;p96"/>
          <p:cNvSpPr txBox="1"/>
          <p:nvPr>
            <p:ph idx="1" type="body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9pPr>
          </a:lstStyle>
          <a:p/>
        </p:txBody>
      </p:sp>
      <p:sp>
        <p:nvSpPr>
          <p:cNvPr id="1227" name="Google Shape;1227;p96"/>
          <p:cNvSpPr txBox="1"/>
          <p:nvPr>
            <p:ph idx="2" type="body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29972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 sz="1400"/>
            </a:lvl6pPr>
            <a:lvl7pPr indent="-29972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 sz="1400"/>
            </a:lvl7pPr>
            <a:lvl8pPr indent="-29972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 sz="1400"/>
            </a:lvl8pPr>
            <a:lvl9pPr indent="-29972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•"/>
              <a:defRPr sz="1400"/>
            </a:lvl9pPr>
          </a:lstStyle>
          <a:p/>
        </p:txBody>
      </p:sp>
      <p:sp>
        <p:nvSpPr>
          <p:cNvPr id="1228" name="Google Shape;1228;p96"/>
          <p:cNvSpPr txBox="1"/>
          <p:nvPr>
            <p:ph idx="11" type="ftr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9" name="Google Shape;1229;p96"/>
          <p:cNvSpPr txBox="1"/>
          <p:nvPr>
            <p:ph idx="10" type="dt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0" name="Google Shape;1230;p96"/>
          <p:cNvSpPr txBox="1"/>
          <p:nvPr>
            <p:ph idx="12" type="sldNum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97"/>
          <p:cNvSpPr txBox="1"/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b="0"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3" name="Google Shape;1233;p97"/>
          <p:cNvSpPr txBox="1"/>
          <p:nvPr>
            <p:ph idx="1" type="body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"/>
              <a:buNone/>
              <a:defRPr sz="900"/>
            </a:lvl9pPr>
          </a:lstStyle>
          <a:p/>
        </p:txBody>
      </p:sp>
      <p:sp>
        <p:nvSpPr>
          <p:cNvPr descr="Ένα κενό πλαίσιο κράτησης θέσης για να προσθέσετε μια εικόνα. Κάντε κλικ στο πλαίσιο κράτησης θέσης και επιλέξτε την εικόνα που θέλετε να προσθέσετε." id="1234" name="Google Shape;1234;p97"/>
          <p:cNvSpPr/>
          <p:nvPr>
            <p:ph idx="2" type="pic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35" name="Google Shape;1235;p97"/>
          <p:cNvSpPr txBox="1"/>
          <p:nvPr>
            <p:ph idx="11" type="ftr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6" name="Google Shape;1236;p97"/>
          <p:cNvSpPr txBox="1"/>
          <p:nvPr>
            <p:ph idx="10" type="dt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7" name="Google Shape;1237;p97"/>
          <p:cNvSpPr txBox="1"/>
          <p:nvPr>
            <p:ph idx="12" type="sldNum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98"/>
          <p:cNvSpPr txBox="1"/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0" name="Google Shape;1240;p98"/>
          <p:cNvSpPr txBox="1"/>
          <p:nvPr>
            <p:ph idx="1" type="body"/>
          </p:nvPr>
        </p:nvSpPr>
        <p:spPr>
          <a:xfrm rot="5400000">
            <a:off x="4019550" y="-1005077"/>
            <a:ext cx="4152901" cy="91348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indent="-320039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6pPr>
            <a:lvl7pPr indent="-320039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7pPr>
            <a:lvl8pPr indent="-32004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8pPr>
            <a:lvl9pPr indent="-32004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9pPr>
          </a:lstStyle>
          <a:p/>
        </p:txBody>
      </p:sp>
      <p:sp>
        <p:nvSpPr>
          <p:cNvPr id="1241" name="Google Shape;1241;p98"/>
          <p:cNvSpPr txBox="1"/>
          <p:nvPr>
            <p:ph idx="11" type="ftr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2" name="Google Shape;1242;p98"/>
          <p:cNvSpPr txBox="1"/>
          <p:nvPr>
            <p:ph idx="10" type="dt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3" name="Google Shape;1243;p98"/>
          <p:cNvSpPr txBox="1"/>
          <p:nvPr>
            <p:ph idx="12" type="sldNum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99"/>
          <p:cNvSpPr txBox="1"/>
          <p:nvPr>
            <p:ph type="title"/>
          </p:nvPr>
        </p:nvSpPr>
        <p:spPr>
          <a:xfrm rot="5400000">
            <a:off x="7249584" y="2067983"/>
            <a:ext cx="5579533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6" name="Google Shape;1246;p99"/>
          <p:cNvSpPr txBox="1"/>
          <p:nvPr>
            <p:ph idx="1" type="body"/>
          </p:nvPr>
        </p:nvSpPr>
        <p:spPr>
          <a:xfrm rot="5400000">
            <a:off x="1915584" y="-484717"/>
            <a:ext cx="5579533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indent="-320039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6pPr>
            <a:lvl7pPr indent="-320039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7pPr>
            <a:lvl8pPr indent="-32004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8pPr>
            <a:lvl9pPr indent="-32004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9pPr>
          </a:lstStyle>
          <a:p/>
        </p:txBody>
      </p:sp>
      <p:sp>
        <p:nvSpPr>
          <p:cNvPr id="1247" name="Google Shape;1247;p99"/>
          <p:cNvSpPr txBox="1"/>
          <p:nvPr>
            <p:ph idx="11" type="ftr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8" name="Google Shape;1248;p99"/>
          <p:cNvSpPr txBox="1"/>
          <p:nvPr>
            <p:ph idx="10" type="dt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9" name="Google Shape;1249;p99"/>
          <p:cNvSpPr txBox="1"/>
          <p:nvPr>
            <p:ph idx="12" type="sldNum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55"/>
          <p:cNvSpPr txBox="1"/>
          <p:nvPr>
            <p:ph type="ctrTitle"/>
          </p:nvPr>
        </p:nvSpPr>
        <p:spPr>
          <a:xfrm>
            <a:off x="1595269" y="1122363"/>
            <a:ext cx="9001462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Bookman Old Style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8" name="Google Shape;1258;p55"/>
          <p:cNvSpPr txBox="1"/>
          <p:nvPr>
            <p:ph idx="1" type="subTitle"/>
          </p:nvPr>
        </p:nvSpPr>
        <p:spPr>
          <a:xfrm>
            <a:off x="1595269" y="3602038"/>
            <a:ext cx="9001462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59" name="Google Shape;1259;p55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0" name="Google Shape;1260;p55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1" name="Google Shape;1261;p55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56"/>
          <p:cNvSpPr txBox="1"/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4" name="Google Shape;1264;p56"/>
          <p:cNvSpPr txBox="1"/>
          <p:nvPr>
            <p:ph idx="1" type="body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5" name="Google Shape;1265;p56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6" name="Google Shape;1266;p56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7" name="Google Shape;1267;p56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with Image">
  <p:cSld name="Section Header with Imag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74"/>
          <p:cNvSpPr txBox="1"/>
          <p:nvPr>
            <p:ph type="title"/>
          </p:nvPr>
        </p:nvSpPr>
        <p:spPr>
          <a:xfrm>
            <a:off x="831850" y="182563"/>
            <a:ext cx="10515600" cy="9401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  <a:defRPr b="1" sz="40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4"/>
          <p:cNvSpPr txBox="1"/>
          <p:nvPr>
            <p:ph idx="1" type="body"/>
          </p:nvPr>
        </p:nvSpPr>
        <p:spPr>
          <a:xfrm>
            <a:off x="2139388" y="1154832"/>
            <a:ext cx="7900525" cy="764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61" name="Google Shape;61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9638" y="6260507"/>
            <a:ext cx="1075427" cy="41492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4"/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4"/>
          <p:cNvSpPr txBox="1"/>
          <p:nvPr>
            <p:ph idx="12" type="sldNum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900">
                <a:solidFill>
                  <a:srgbClr val="2C567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64" name="Google Shape;64;p74"/>
          <p:cNvSpPr/>
          <p:nvPr>
            <p:ph idx="2" type="pic"/>
          </p:nvPr>
        </p:nvSpPr>
        <p:spPr>
          <a:xfrm>
            <a:off x="2993041" y="2270376"/>
            <a:ext cx="6206400" cy="45876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57"/>
          <p:cNvSpPr txBox="1"/>
          <p:nvPr>
            <p:ph type="title"/>
          </p:nvPr>
        </p:nvSpPr>
        <p:spPr>
          <a:xfrm>
            <a:off x="1229244" y="657226"/>
            <a:ext cx="9733512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0" name="Google Shape;1270;p57"/>
          <p:cNvSpPr txBox="1"/>
          <p:nvPr>
            <p:ph idx="1" type="body"/>
          </p:nvPr>
        </p:nvSpPr>
        <p:spPr>
          <a:xfrm>
            <a:off x="1229244" y="3602038"/>
            <a:ext cx="9733512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1" name="Google Shape;1271;p57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2" name="Google Shape;1272;p57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3" name="Google Shape;1273;p57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58"/>
          <p:cNvSpPr txBox="1"/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6" name="Google Shape;1276;p58"/>
          <p:cNvSpPr txBox="1"/>
          <p:nvPr>
            <p:ph idx="1" type="body"/>
          </p:nvPr>
        </p:nvSpPr>
        <p:spPr>
          <a:xfrm>
            <a:off x="913795" y="2088319"/>
            <a:ext cx="5106004" cy="370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7" name="Google Shape;1277;p58"/>
          <p:cNvSpPr txBox="1"/>
          <p:nvPr>
            <p:ph idx="2" type="body"/>
          </p:nvPr>
        </p:nvSpPr>
        <p:spPr>
          <a:xfrm>
            <a:off x="6173403" y="2088319"/>
            <a:ext cx="5094154" cy="370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8" name="Google Shape;1278;p58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9" name="Google Shape;1279;p58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0" name="Google Shape;1280;p58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59"/>
          <p:cNvSpPr txBox="1"/>
          <p:nvPr>
            <p:ph type="title"/>
          </p:nvPr>
        </p:nvSpPr>
        <p:spPr>
          <a:xfrm>
            <a:off x="913795" y="609600"/>
            <a:ext cx="1035376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3" name="Google Shape;1283;p59"/>
          <p:cNvSpPr txBox="1"/>
          <p:nvPr>
            <p:ph idx="1" type="body"/>
          </p:nvPr>
        </p:nvSpPr>
        <p:spPr>
          <a:xfrm>
            <a:off x="1141804" y="2088320"/>
            <a:ext cx="4879199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84" name="Google Shape;1284;p59"/>
          <p:cNvSpPr txBox="1"/>
          <p:nvPr>
            <p:ph idx="2" type="body"/>
          </p:nvPr>
        </p:nvSpPr>
        <p:spPr>
          <a:xfrm>
            <a:off x="913795" y="2912232"/>
            <a:ext cx="5107208" cy="2878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5" name="Google Shape;1285;p59"/>
          <p:cNvSpPr txBox="1"/>
          <p:nvPr>
            <p:ph idx="3" type="body"/>
          </p:nvPr>
        </p:nvSpPr>
        <p:spPr>
          <a:xfrm>
            <a:off x="6402003" y="2088320"/>
            <a:ext cx="4865554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86" name="Google Shape;1286;p59"/>
          <p:cNvSpPr txBox="1"/>
          <p:nvPr>
            <p:ph idx="4" type="body"/>
          </p:nvPr>
        </p:nvSpPr>
        <p:spPr>
          <a:xfrm>
            <a:off x="6172200" y="2912232"/>
            <a:ext cx="5095357" cy="2878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7" name="Google Shape;1287;p59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8" name="Google Shape;1288;p59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9" name="Google Shape;1289;p59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60"/>
          <p:cNvSpPr txBox="1"/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2" name="Google Shape;1292;p60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3" name="Google Shape;1293;p60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4" name="Google Shape;1294;p60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ό" type="blank">
  <p:cSld name="BLANK"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61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7" name="Google Shape;1297;p61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8" name="Google Shape;1298;p61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62"/>
          <p:cNvSpPr txBox="1"/>
          <p:nvPr>
            <p:ph type="title"/>
          </p:nvPr>
        </p:nvSpPr>
        <p:spPr>
          <a:xfrm>
            <a:off x="917228" y="609600"/>
            <a:ext cx="3932237" cy="23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1" name="Google Shape;1301;p62"/>
          <p:cNvSpPr txBox="1"/>
          <p:nvPr>
            <p:ph idx="1" type="body"/>
          </p:nvPr>
        </p:nvSpPr>
        <p:spPr>
          <a:xfrm>
            <a:off x="5078064" y="609600"/>
            <a:ext cx="6189492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2" name="Google Shape;1302;p62"/>
          <p:cNvSpPr txBox="1"/>
          <p:nvPr>
            <p:ph idx="2" type="body"/>
          </p:nvPr>
        </p:nvSpPr>
        <p:spPr>
          <a:xfrm>
            <a:off x="917228" y="2971800"/>
            <a:ext cx="3932237" cy="2819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03" name="Google Shape;1303;p62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4" name="Google Shape;1304;p62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5" name="Google Shape;1305;p62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63"/>
          <p:cNvSpPr txBox="1"/>
          <p:nvPr>
            <p:ph type="title"/>
          </p:nvPr>
        </p:nvSpPr>
        <p:spPr>
          <a:xfrm>
            <a:off x="917227" y="609600"/>
            <a:ext cx="5929773" cy="23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8" name="Google Shape;1308;p63"/>
          <p:cNvSpPr/>
          <p:nvPr>
            <p:ph idx="2" type="pic"/>
          </p:nvPr>
        </p:nvSpPr>
        <p:spPr>
          <a:xfrm>
            <a:off x="7424804" y="758881"/>
            <a:ext cx="3255356" cy="4883038"/>
          </a:xfrm>
          <a:prstGeom prst="rect">
            <a:avLst/>
          </a:prstGeom>
          <a:noFill/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sp>
      <p:sp>
        <p:nvSpPr>
          <p:cNvPr id="1309" name="Google Shape;1309;p63"/>
          <p:cNvSpPr txBox="1"/>
          <p:nvPr>
            <p:ph idx="1" type="body"/>
          </p:nvPr>
        </p:nvSpPr>
        <p:spPr>
          <a:xfrm>
            <a:off x="913794" y="2971800"/>
            <a:ext cx="593495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10" name="Google Shape;1310;p63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1" name="Google Shape;1311;p63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2" name="Google Shape;1312;p63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ανοραμική εικόνα με λεζάντα">
  <p:cSld name="Πανοραμική εικόνα με λεζάντα"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64"/>
          <p:cNvSpPr txBox="1"/>
          <p:nvPr>
            <p:ph type="title"/>
          </p:nvPr>
        </p:nvSpPr>
        <p:spPr>
          <a:xfrm>
            <a:off x="913806" y="4289372"/>
            <a:ext cx="10367564" cy="8193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5" name="Google Shape;1315;p64"/>
          <p:cNvSpPr/>
          <p:nvPr>
            <p:ph idx="2" type="pic"/>
          </p:nvPr>
        </p:nvSpPr>
        <p:spPr>
          <a:xfrm>
            <a:off x="913806" y="621321"/>
            <a:ext cx="10367564" cy="3379735"/>
          </a:xfrm>
          <a:prstGeom prst="rect">
            <a:avLst/>
          </a:prstGeom>
          <a:noFill/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sp>
      <p:sp>
        <p:nvSpPr>
          <p:cNvPr id="1316" name="Google Shape;1316;p64"/>
          <p:cNvSpPr txBox="1"/>
          <p:nvPr>
            <p:ph idx="1" type="body"/>
          </p:nvPr>
        </p:nvSpPr>
        <p:spPr>
          <a:xfrm>
            <a:off x="913795" y="5108728"/>
            <a:ext cx="10365998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17" name="Google Shape;1317;p64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8" name="Google Shape;1318;p64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9" name="Google Shape;1319;p64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λεζάντα">
  <p:cSld name="Τίτλος και λεζάντα"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65"/>
          <p:cNvSpPr txBox="1"/>
          <p:nvPr>
            <p:ph type="title"/>
          </p:nvPr>
        </p:nvSpPr>
        <p:spPr>
          <a:xfrm>
            <a:off x="913795" y="609600"/>
            <a:ext cx="10353762" cy="34248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2" name="Google Shape;1322;p65"/>
          <p:cNvSpPr txBox="1"/>
          <p:nvPr>
            <p:ph idx="1" type="body"/>
          </p:nvPr>
        </p:nvSpPr>
        <p:spPr>
          <a:xfrm>
            <a:off x="913795" y="4204820"/>
            <a:ext cx="10353761" cy="1592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23" name="Google Shape;1323;p65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4" name="Google Shape;1324;p65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5" name="Google Shape;1325;p65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Απόσπασμα με λεζάντα">
  <p:cSld name="Απόσπασμα με λεζάντα"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66"/>
          <p:cNvSpPr txBox="1"/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8" name="Google Shape;1328;p66"/>
          <p:cNvSpPr txBox="1"/>
          <p:nvPr>
            <p:ph idx="1" type="body"/>
          </p:nvPr>
        </p:nvSpPr>
        <p:spPr>
          <a:xfrm>
            <a:off x="1720644" y="3610032"/>
            <a:ext cx="8752299" cy="426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29" name="Google Shape;1329;p66"/>
          <p:cNvSpPr txBox="1"/>
          <p:nvPr>
            <p:ph idx="2" type="body"/>
          </p:nvPr>
        </p:nvSpPr>
        <p:spPr>
          <a:xfrm>
            <a:off x="913794" y="4204821"/>
            <a:ext cx="10353762" cy="1586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30" name="Google Shape;1330;p66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1" name="Google Shape;1331;p66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2" name="Google Shape;1332;p66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1333" name="Google Shape;1333;p66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imes New Roman"/>
              <a:buNone/>
            </a:pPr>
            <a:r>
              <a:rPr b="0" lang="el-GR" sz="8000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/>
          </a:p>
        </p:txBody>
      </p:sp>
      <p:sp>
        <p:nvSpPr>
          <p:cNvPr id="1334" name="Google Shape;1334;p66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imes New Roman"/>
              <a:buNone/>
            </a:pPr>
            <a:r>
              <a:rPr b="0" lang="el-GR" sz="8000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th Image">
  <p:cSld name="Title and Content with Imag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5"/>
          <p:cNvSpPr txBox="1"/>
          <p:nvPr>
            <p:ph idx="1" type="body"/>
          </p:nvPr>
        </p:nvSpPr>
        <p:spPr>
          <a:xfrm>
            <a:off x="538960" y="1825625"/>
            <a:ext cx="491418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75"/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046" y="6261436"/>
            <a:ext cx="1073019" cy="41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75"/>
          <p:cNvGrpSpPr/>
          <p:nvPr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</p:grpSpPr>
        <p:sp>
          <p:nvSpPr>
            <p:cNvPr id="70" name="Google Shape;70;p75"/>
            <p:cNvSpPr/>
            <p:nvPr/>
          </p:nvSpPr>
          <p:spPr>
            <a:xfrm>
              <a:off x="11114088" y="2241550"/>
              <a:ext cx="1905000" cy="2354263"/>
            </a:xfrm>
            <a:custGeom>
              <a:rect b="b" l="l" r="r" t="t"/>
              <a:pathLst>
                <a:path extrusionOk="0" h="553" w="447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75"/>
            <p:cNvSpPr/>
            <p:nvPr/>
          </p:nvSpPr>
          <p:spPr>
            <a:xfrm>
              <a:off x="11412538" y="2590800"/>
              <a:ext cx="835025" cy="1673225"/>
            </a:xfrm>
            <a:custGeom>
              <a:rect b="b" l="l" r="r" t="t"/>
              <a:pathLst>
                <a:path extrusionOk="0" h="393" w="196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75"/>
            <p:cNvSpPr/>
            <p:nvPr/>
          </p:nvSpPr>
          <p:spPr>
            <a:xfrm>
              <a:off x="11728451" y="3071813"/>
              <a:ext cx="306388" cy="719138"/>
            </a:xfrm>
            <a:custGeom>
              <a:rect b="b" l="l" r="r" t="t"/>
              <a:pathLst>
                <a:path extrusionOk="0" h="169" w="72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Google Shape;73;p75"/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75"/>
          <p:cNvSpPr txBox="1"/>
          <p:nvPr>
            <p:ph idx="12" type="sldNum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75" name="Google Shape;75;p75"/>
          <p:cNvSpPr/>
          <p:nvPr>
            <p:ph idx="2" type="pic"/>
          </p:nvPr>
        </p:nvSpPr>
        <p:spPr>
          <a:xfrm>
            <a:off x="5884648" y="0"/>
            <a:ext cx="6307353" cy="578037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6" name="Google Shape;76;p75"/>
          <p:cNvSpPr txBox="1"/>
          <p:nvPr>
            <p:ph type="title"/>
          </p:nvPr>
        </p:nvSpPr>
        <p:spPr>
          <a:xfrm>
            <a:off x="515938" y="499595"/>
            <a:ext cx="493721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b="1" sz="3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άρτα ονόματος">
  <p:cSld name="Κάρτα ονόματος"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67"/>
          <p:cNvSpPr txBox="1"/>
          <p:nvPr>
            <p:ph type="title"/>
          </p:nvPr>
        </p:nvSpPr>
        <p:spPr>
          <a:xfrm>
            <a:off x="913806" y="2126942"/>
            <a:ext cx="10355327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7" name="Google Shape;1337;p67"/>
          <p:cNvSpPr txBox="1"/>
          <p:nvPr>
            <p:ph idx="1" type="body"/>
          </p:nvPr>
        </p:nvSpPr>
        <p:spPr>
          <a:xfrm>
            <a:off x="913794" y="4650556"/>
            <a:ext cx="10353763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38" name="Google Shape;1338;p67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9" name="Google Shape;1339;p67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0" name="Google Shape;1340;p67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στηλών">
  <p:cSld name="3 στηλών"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68"/>
          <p:cNvSpPr txBox="1"/>
          <p:nvPr>
            <p:ph type="title"/>
          </p:nvPr>
        </p:nvSpPr>
        <p:spPr>
          <a:xfrm>
            <a:off x="913794" y="609600"/>
            <a:ext cx="103537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3" name="Google Shape;1343;p68"/>
          <p:cNvSpPr txBox="1"/>
          <p:nvPr>
            <p:ph idx="1" type="body"/>
          </p:nvPr>
        </p:nvSpPr>
        <p:spPr>
          <a:xfrm>
            <a:off x="913794" y="2088319"/>
            <a:ext cx="3298956" cy="8233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44" name="Google Shape;1344;p68"/>
          <p:cNvSpPr txBox="1"/>
          <p:nvPr>
            <p:ph idx="2" type="body"/>
          </p:nvPr>
        </p:nvSpPr>
        <p:spPr>
          <a:xfrm>
            <a:off x="913794" y="2911624"/>
            <a:ext cx="3298956" cy="2879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45" name="Google Shape;1345;p68"/>
          <p:cNvSpPr txBox="1"/>
          <p:nvPr>
            <p:ph idx="3" type="body"/>
          </p:nvPr>
        </p:nvSpPr>
        <p:spPr>
          <a:xfrm>
            <a:off x="4444878" y="2088320"/>
            <a:ext cx="3298558" cy="8233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46" name="Google Shape;1346;p68"/>
          <p:cNvSpPr txBox="1"/>
          <p:nvPr>
            <p:ph idx="4" type="body"/>
          </p:nvPr>
        </p:nvSpPr>
        <p:spPr>
          <a:xfrm>
            <a:off x="4444878" y="2911624"/>
            <a:ext cx="3299821" cy="2879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47" name="Google Shape;1347;p68"/>
          <p:cNvSpPr txBox="1"/>
          <p:nvPr>
            <p:ph idx="5" type="body"/>
          </p:nvPr>
        </p:nvSpPr>
        <p:spPr>
          <a:xfrm>
            <a:off x="7973298" y="2088320"/>
            <a:ext cx="3291211" cy="8233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48" name="Google Shape;1348;p68"/>
          <p:cNvSpPr txBox="1"/>
          <p:nvPr>
            <p:ph idx="6" type="body"/>
          </p:nvPr>
        </p:nvSpPr>
        <p:spPr>
          <a:xfrm>
            <a:off x="7976346" y="2911624"/>
            <a:ext cx="3291211" cy="2879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49" name="Google Shape;1349;p68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0" name="Google Shape;1350;p68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1" name="Google Shape;1351;p68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τήλη 3 εικόνων">
  <p:cSld name="Στήλη 3 εικόνων"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69"/>
          <p:cNvSpPr txBox="1"/>
          <p:nvPr>
            <p:ph type="title"/>
          </p:nvPr>
        </p:nvSpPr>
        <p:spPr>
          <a:xfrm>
            <a:off x="913795" y="609600"/>
            <a:ext cx="103537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4" name="Google Shape;1354;p69"/>
          <p:cNvSpPr txBox="1"/>
          <p:nvPr>
            <p:ph idx="1" type="body"/>
          </p:nvPr>
        </p:nvSpPr>
        <p:spPr>
          <a:xfrm>
            <a:off x="913795" y="4195899"/>
            <a:ext cx="329895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55" name="Google Shape;1355;p69"/>
          <p:cNvSpPr/>
          <p:nvPr>
            <p:ph idx="2" type="pic"/>
          </p:nvPr>
        </p:nvSpPr>
        <p:spPr>
          <a:xfrm>
            <a:off x="1092020" y="2298987"/>
            <a:ext cx="2940050" cy="1524000"/>
          </a:xfrm>
          <a:prstGeom prst="roundRect">
            <a:avLst>
              <a:gd fmla="val 0" name="adj"/>
            </a:avLst>
          </a:prstGeom>
          <a:noFill/>
          <a:ln cap="sq" cmpd="sng" w="146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sp>
      <p:sp>
        <p:nvSpPr>
          <p:cNvPr id="1356" name="Google Shape;1356;p69"/>
          <p:cNvSpPr txBox="1"/>
          <p:nvPr>
            <p:ph idx="3" type="body"/>
          </p:nvPr>
        </p:nvSpPr>
        <p:spPr>
          <a:xfrm>
            <a:off x="913795" y="4772161"/>
            <a:ext cx="3298955" cy="1019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57" name="Google Shape;1357;p69"/>
          <p:cNvSpPr txBox="1"/>
          <p:nvPr>
            <p:ph idx="4" type="body"/>
          </p:nvPr>
        </p:nvSpPr>
        <p:spPr>
          <a:xfrm>
            <a:off x="4442701" y="4195899"/>
            <a:ext cx="329898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58" name="Google Shape;1358;p69"/>
          <p:cNvSpPr/>
          <p:nvPr>
            <p:ph idx="5" type="pic"/>
          </p:nvPr>
        </p:nvSpPr>
        <p:spPr>
          <a:xfrm>
            <a:off x="4568996" y="2298987"/>
            <a:ext cx="2930525" cy="1524000"/>
          </a:xfrm>
          <a:prstGeom prst="roundRect">
            <a:avLst>
              <a:gd fmla="val 0" name="adj"/>
            </a:avLst>
          </a:prstGeom>
          <a:noFill/>
          <a:ln cap="sq" cmpd="sng" w="146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sp>
      <p:sp>
        <p:nvSpPr>
          <p:cNvPr id="1359" name="Google Shape;1359;p69"/>
          <p:cNvSpPr txBox="1"/>
          <p:nvPr>
            <p:ph idx="6" type="body"/>
          </p:nvPr>
        </p:nvSpPr>
        <p:spPr>
          <a:xfrm>
            <a:off x="4441348" y="4772160"/>
            <a:ext cx="3300336" cy="1019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60" name="Google Shape;1360;p69"/>
          <p:cNvSpPr txBox="1"/>
          <p:nvPr>
            <p:ph idx="7" type="body"/>
          </p:nvPr>
        </p:nvSpPr>
        <p:spPr>
          <a:xfrm>
            <a:off x="7973423" y="4195899"/>
            <a:ext cx="328990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61" name="Google Shape;1361;p69"/>
          <p:cNvSpPr/>
          <p:nvPr>
            <p:ph idx="8" type="pic"/>
          </p:nvPr>
        </p:nvSpPr>
        <p:spPr>
          <a:xfrm>
            <a:off x="8152803" y="2298987"/>
            <a:ext cx="2932113" cy="1524000"/>
          </a:xfrm>
          <a:prstGeom prst="roundRect">
            <a:avLst>
              <a:gd fmla="val 0" name="adj"/>
            </a:avLst>
          </a:prstGeom>
          <a:noFill/>
          <a:ln cap="sq" cmpd="sng" w="146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sp>
      <p:sp>
        <p:nvSpPr>
          <p:cNvPr id="1362" name="Google Shape;1362;p69"/>
          <p:cNvSpPr txBox="1"/>
          <p:nvPr>
            <p:ph idx="9" type="body"/>
          </p:nvPr>
        </p:nvSpPr>
        <p:spPr>
          <a:xfrm>
            <a:off x="7973298" y="4772161"/>
            <a:ext cx="3294258" cy="1019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63" name="Google Shape;1363;p69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4" name="Google Shape;1364;p69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5" name="Google Shape;1365;p69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70"/>
          <p:cNvSpPr txBox="1"/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8" name="Google Shape;1368;p70"/>
          <p:cNvSpPr txBox="1"/>
          <p:nvPr>
            <p:ph idx="1" type="body"/>
          </p:nvPr>
        </p:nvSpPr>
        <p:spPr>
          <a:xfrm rot="5400000">
            <a:off x="4243108" y="-1233249"/>
            <a:ext cx="3695136" cy="10353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9" name="Google Shape;1369;p70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0" name="Google Shape;1370;p70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1" name="Google Shape;1371;p70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71"/>
          <p:cNvSpPr txBox="1"/>
          <p:nvPr>
            <p:ph type="title"/>
          </p:nvPr>
        </p:nvSpPr>
        <p:spPr>
          <a:xfrm rot="5400000">
            <a:off x="7405428" y="1929071"/>
            <a:ext cx="5181601" cy="25426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4" name="Google Shape;1374;p71"/>
          <p:cNvSpPr txBox="1"/>
          <p:nvPr>
            <p:ph idx="1" type="body"/>
          </p:nvPr>
        </p:nvSpPr>
        <p:spPr>
          <a:xfrm rot="5400000">
            <a:off x="2152346" y="-628953"/>
            <a:ext cx="5181601" cy="7658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5" name="Google Shape;1375;p71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6" name="Google Shape;1376;p71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7" name="Google Shape;1377;p71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02">
  <p:cSld name="Title and Content 02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6"/>
          <p:cNvSpPr txBox="1"/>
          <p:nvPr>
            <p:ph type="title"/>
          </p:nvPr>
        </p:nvSpPr>
        <p:spPr>
          <a:xfrm>
            <a:off x="515938" y="499595"/>
            <a:ext cx="493721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b="1" sz="32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6"/>
          <p:cNvSpPr txBox="1"/>
          <p:nvPr>
            <p:ph idx="1" type="body"/>
          </p:nvPr>
        </p:nvSpPr>
        <p:spPr>
          <a:xfrm>
            <a:off x="538960" y="1825625"/>
            <a:ext cx="491418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76"/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2046" y="6261436"/>
            <a:ext cx="1073019" cy="4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76"/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/>
          <p:nvPr>
            <p:ph idx="12" type="sldNum"/>
          </p:nvPr>
        </p:nvSpPr>
        <p:spPr>
          <a:xfrm>
            <a:off x="11363696" y="6455739"/>
            <a:ext cx="294460" cy="187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84" name="Google Shape;84;p76"/>
          <p:cNvSpPr/>
          <p:nvPr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0405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76"/>
          <p:cNvSpPr/>
          <p:nvPr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lt2">
              <a:alpha val="5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6"/>
          <p:cNvSpPr/>
          <p:nvPr>
            <p:ph idx="2" type="pic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7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78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1.xml"/><Relationship Id="rId19" Type="http://schemas.openxmlformats.org/officeDocument/2006/relationships/theme" Target="../theme/theme5.xml"/><Relationship Id="rId6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 b="0" i="0" sz="4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38CD5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5"/>
          <p:cNvSpPr txBox="1"/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25"/>
              <a:buFont typeface="Calibri"/>
              <a:buNone/>
              <a:defRPr b="0" i="0" sz="4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6" name="Google Shape;266;p45"/>
          <p:cNvSpPr txBox="1"/>
          <p:nvPr>
            <p:ph idx="1" type="body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5287" lvl="1" marL="914400" marR="0" rtl="0" algn="l"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625"/>
              <a:buFont typeface="Arial"/>
              <a:buChar char="–"/>
              <a:defRPr b="0" i="0" sz="26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1475" lvl="2" marL="1371600" marR="0" rtl="0" algn="l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  <a:defRPr b="0" i="0" sz="22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7662" lvl="3" marL="1828800" marR="0" rtl="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Arial"/>
              <a:buChar char="–"/>
              <a:defRPr b="0" i="0" sz="18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7662" lvl="4" marL="2286000" marR="0" rtl="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Arial"/>
              <a:buChar char="»"/>
              <a:defRPr b="0" i="0" sz="18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7662" lvl="5" marL="2743200" marR="0" rtl="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Arial"/>
              <a:buChar char="•"/>
              <a:defRPr b="0" i="0" sz="18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7662" lvl="6" marL="3200400" marR="0" rtl="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Arial"/>
              <a:buChar char="•"/>
              <a:defRPr b="0" i="0" sz="18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7662" lvl="7" marL="3657600" marR="0" rtl="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Arial"/>
              <a:buChar char="•"/>
              <a:defRPr b="0" i="0" sz="18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7662" lvl="8" marL="4114800" marR="0" rtl="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Arial"/>
              <a:buChar char="•"/>
              <a:defRPr b="0" i="0" sz="18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45"/>
          <p:cNvSpPr txBox="1"/>
          <p:nvPr>
            <p:ph idx="10" type="dt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2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45"/>
          <p:cNvSpPr txBox="1"/>
          <p:nvPr>
            <p:ph idx="11" type="ftr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2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45"/>
          <p:cNvSpPr txBox="1"/>
          <p:nvPr>
            <p:ph idx="12" type="sldNum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2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2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2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2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2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2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2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2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2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38CD5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/>
          <p:nvPr>
            <p:ph type="title"/>
          </p:nvPr>
        </p:nvSpPr>
        <p:spPr>
          <a:xfrm>
            <a:off x="304800" y="183094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4"/>
              <a:buFont typeface="Calibri"/>
              <a:buNone/>
              <a:defRPr b="0" i="0" sz="293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1" name="Google Shape;341;p47"/>
          <p:cNvSpPr txBox="1"/>
          <p:nvPr>
            <p:ph idx="1" type="body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marR="0" rtl="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7154" lvl="1" marL="914400" marR="0" rtl="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b="0" i="0" sz="18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3245" lvl="3" marL="18288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3245" lvl="4" marL="22860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3245" lvl="5" marL="27432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3245" lvl="6" marL="32004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3245" lvl="7" marL="36576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3245" lvl="8" marL="41148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b="0" i="0" sz="133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2" name="Google Shape;342;p47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3" name="Google Shape;343;p47"/>
          <p:cNvSpPr txBox="1"/>
          <p:nvPr>
            <p:ph idx="11" type="ftr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47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38CD5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9"/>
          <p:cNvSpPr txBox="1"/>
          <p:nvPr>
            <p:ph type="title"/>
          </p:nvPr>
        </p:nvSpPr>
        <p:spPr>
          <a:xfrm>
            <a:off x="622570" y="250939"/>
            <a:ext cx="11206264" cy="104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20"/>
              <a:buFont typeface="Calibri"/>
              <a:buNone/>
              <a:defRPr b="0" i="0" sz="40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6" name="Google Shape;416;p49"/>
          <p:cNvSpPr txBox="1"/>
          <p:nvPr>
            <p:ph idx="1" type="body"/>
          </p:nvPr>
        </p:nvSpPr>
        <p:spPr>
          <a:xfrm>
            <a:off x="622570" y="1462112"/>
            <a:ext cx="11206264" cy="4135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4274" lvl="0" marL="457200" marR="0" rtl="0" algn="l">
              <a:spcBef>
                <a:spcPts val="585"/>
              </a:spcBef>
              <a:spcAft>
                <a:spcPts val="0"/>
              </a:spcAft>
              <a:buClr>
                <a:schemeClr val="dk1"/>
              </a:buClr>
              <a:buSzPts val="2924"/>
              <a:buFont typeface="Arial"/>
              <a:buChar char="•"/>
              <a:defRPr b="0" i="0" sz="29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1033" lvl="1" marL="914400" marR="0" rtl="0" algn="l">
              <a:spcBef>
                <a:spcPts val="512"/>
              </a:spcBef>
              <a:spcAft>
                <a:spcPts val="0"/>
              </a:spcAft>
              <a:buClr>
                <a:schemeClr val="dk1"/>
              </a:buClr>
              <a:buSzPts val="2558"/>
              <a:buFont typeface="Arial"/>
              <a:buChar char="–"/>
              <a:defRPr b="0" i="0" sz="255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7855" lvl="2" marL="1371600" marR="0" rtl="0" algn="l">
              <a:spcBef>
                <a:spcPts val="439"/>
              </a:spcBef>
              <a:spcAft>
                <a:spcPts val="0"/>
              </a:spcAft>
              <a:buClr>
                <a:schemeClr val="dk1"/>
              </a:buClr>
              <a:buSzPts val="2193"/>
              <a:buFont typeface="Arial"/>
              <a:buChar char="•"/>
              <a:defRPr b="0" i="0" sz="219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4614" lvl="3" marL="1828800" marR="0" rtl="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Font typeface="Arial"/>
              <a:buChar char="–"/>
              <a:defRPr b="0" i="0" sz="182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4614" lvl="4" marL="2286000" marR="0" rtl="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Font typeface="Arial"/>
              <a:buChar char="»"/>
              <a:defRPr b="0" i="0" sz="182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4614" lvl="5" marL="2743200" marR="0" rtl="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Font typeface="Arial"/>
              <a:buChar char="•"/>
              <a:defRPr b="0" i="0" sz="182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4614" lvl="6" marL="3200400" marR="0" rtl="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Font typeface="Arial"/>
              <a:buChar char="•"/>
              <a:defRPr b="0" i="0" sz="182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4614" lvl="7" marL="3657600" marR="0" rtl="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Font typeface="Arial"/>
              <a:buChar char="•"/>
              <a:defRPr b="0" i="0" sz="182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4614" lvl="8" marL="4114800" marR="0" rtl="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7"/>
              <a:buFont typeface="Arial"/>
              <a:buChar char="•"/>
              <a:defRPr b="0" i="0" sz="182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7" name="Google Shape;417;p49"/>
          <p:cNvSpPr txBox="1"/>
          <p:nvPr>
            <p:ph idx="10" type="dt"/>
          </p:nvPr>
        </p:nvSpPr>
        <p:spPr>
          <a:xfrm>
            <a:off x="622570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9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8" name="Google Shape;418;p49"/>
          <p:cNvSpPr txBox="1"/>
          <p:nvPr>
            <p:ph idx="11" type="ftr"/>
          </p:nvPr>
        </p:nvSpPr>
        <p:spPr>
          <a:xfrm>
            <a:off x="4254230" y="5807833"/>
            <a:ext cx="3942945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9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9" name="Google Shape;419;p49"/>
          <p:cNvSpPr txBox="1"/>
          <p:nvPr>
            <p:ph idx="12" type="sldNum"/>
          </p:nvPr>
        </p:nvSpPr>
        <p:spPr>
          <a:xfrm>
            <a:off x="8923506" y="5807833"/>
            <a:ext cx="2905328" cy="333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9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9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9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9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9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9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9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9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9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51000">
              <a:srgbClr val="DFF5FD"/>
            </a:gs>
            <a:gs pos="92000">
              <a:srgbClr val="FFFFFF"/>
            </a:gs>
            <a:gs pos="100000">
              <a:srgbClr val="FFFFFF"/>
            </a:gs>
          </a:gsLst>
          <a:lin ang="5400000" scaled="0"/>
        </a:gra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2"/>
          <p:cNvSpPr/>
          <p:nvPr/>
        </p:nvSpPr>
        <p:spPr>
          <a:xfrm>
            <a:off x="8761412" y="5521528"/>
            <a:ext cx="3428760" cy="1336472"/>
          </a:xfrm>
          <a:custGeom>
            <a:rect b="b" l="l" r="r" t="t"/>
            <a:pathLst>
              <a:path extrusionOk="0" h="2763306" w="5150129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8" name="Google Shape;498;p52"/>
          <p:cNvSpPr/>
          <p:nvPr/>
        </p:nvSpPr>
        <p:spPr>
          <a:xfrm>
            <a:off x="0" y="5652178"/>
            <a:ext cx="11415151" cy="1205823"/>
          </a:xfrm>
          <a:custGeom>
            <a:rect b="b" l="l" r="r" t="t"/>
            <a:pathLst>
              <a:path extrusionOk="0" h="2245075" w="12079179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9" name="Google Shape;499;p52"/>
          <p:cNvSpPr/>
          <p:nvPr/>
        </p:nvSpPr>
        <p:spPr>
          <a:xfrm>
            <a:off x="-13749" y="5865035"/>
            <a:ext cx="11415151" cy="1004325"/>
          </a:xfrm>
          <a:custGeom>
            <a:rect b="b" l="l" r="r" t="t"/>
            <a:pathLst>
              <a:path extrusionOk="0" h="2313737" w="12079179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500" name="Google Shape;500;p52"/>
          <p:cNvGrpSpPr/>
          <p:nvPr/>
        </p:nvGrpSpPr>
        <p:grpSpPr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501" name="Google Shape;501;p52"/>
            <p:cNvSpPr/>
            <p:nvPr/>
          </p:nvSpPr>
          <p:spPr>
            <a:xfrm>
              <a:off x="3971" y="1976"/>
              <a:ext cx="78" cy="109"/>
            </a:xfrm>
            <a:custGeom>
              <a:rect b="b" l="l" r="r" t="t"/>
              <a:pathLst>
                <a:path extrusionOk="0" h="46" w="33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2" name="Google Shape;502;p52"/>
            <p:cNvSpPr/>
            <p:nvPr/>
          </p:nvSpPr>
          <p:spPr>
            <a:xfrm>
              <a:off x="3636" y="1964"/>
              <a:ext cx="413" cy="388"/>
            </a:xfrm>
            <a:custGeom>
              <a:rect b="b" l="l" r="r" t="t"/>
              <a:pathLst>
                <a:path extrusionOk="0" h="164" w="175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3" name="Google Shape;503;p52"/>
            <p:cNvSpPr/>
            <p:nvPr/>
          </p:nvSpPr>
          <p:spPr>
            <a:xfrm>
              <a:off x="3676" y="1964"/>
              <a:ext cx="364" cy="367"/>
            </a:xfrm>
            <a:custGeom>
              <a:rect b="b" l="l" r="r" t="t"/>
              <a:pathLst>
                <a:path extrusionOk="0" h="155" w="154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4" name="Google Shape;504;p52"/>
            <p:cNvSpPr/>
            <p:nvPr/>
          </p:nvSpPr>
          <p:spPr>
            <a:xfrm>
              <a:off x="3771" y="2080"/>
              <a:ext cx="207" cy="116"/>
            </a:xfrm>
            <a:custGeom>
              <a:rect b="b" l="l" r="r" t="t"/>
              <a:pathLst>
                <a:path extrusionOk="0" h="49" w="88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5" name="Google Shape;505;p52"/>
            <p:cNvSpPr/>
            <p:nvPr/>
          </p:nvSpPr>
          <p:spPr>
            <a:xfrm>
              <a:off x="3905" y="2128"/>
              <a:ext cx="59" cy="151"/>
            </a:xfrm>
            <a:custGeom>
              <a:rect b="b" l="l" r="r" t="t"/>
              <a:pathLst>
                <a:path extrusionOk="0" h="64" w="25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6" name="Google Shape;506;p52"/>
            <p:cNvSpPr/>
            <p:nvPr/>
          </p:nvSpPr>
          <p:spPr>
            <a:xfrm>
              <a:off x="3983" y="2106"/>
              <a:ext cx="38" cy="90"/>
            </a:xfrm>
            <a:custGeom>
              <a:rect b="b" l="l" r="r" t="t"/>
              <a:pathLst>
                <a:path extrusionOk="0" h="38" w="16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7" name="Google Shape;507;p52"/>
            <p:cNvSpPr/>
            <p:nvPr/>
          </p:nvSpPr>
          <p:spPr>
            <a:xfrm>
              <a:off x="3910" y="2005"/>
              <a:ext cx="54" cy="78"/>
            </a:xfrm>
            <a:custGeom>
              <a:rect b="b" l="l" r="r" t="t"/>
              <a:pathLst>
                <a:path extrusionOk="0" h="33" w="2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8" name="Google Shape;508;p52"/>
            <p:cNvSpPr/>
            <p:nvPr/>
          </p:nvSpPr>
          <p:spPr>
            <a:xfrm>
              <a:off x="3794" y="2033"/>
              <a:ext cx="140" cy="69"/>
            </a:xfrm>
            <a:custGeom>
              <a:rect b="b" l="l" r="r" t="t"/>
              <a:pathLst>
                <a:path extrusionOk="0" h="29" w="5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509" name="Google Shape;509;p52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510" name="Google Shape;510;p52"/>
            <p:cNvSpPr/>
            <p:nvPr/>
          </p:nvSpPr>
          <p:spPr>
            <a:xfrm>
              <a:off x="7344986" y="5566058"/>
              <a:ext cx="1750940" cy="1291943"/>
            </a:xfrm>
            <a:custGeom>
              <a:rect b="b" l="l" r="r" t="t"/>
              <a:pathLst>
                <a:path extrusionOk="0" h="405" w="549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1" name="Google Shape;511;p52"/>
            <p:cNvSpPr/>
            <p:nvPr/>
          </p:nvSpPr>
          <p:spPr>
            <a:xfrm>
              <a:off x="7529935" y="5745606"/>
              <a:ext cx="1565991" cy="1112394"/>
            </a:xfrm>
            <a:custGeom>
              <a:rect b="b" l="l" r="r" t="t"/>
              <a:pathLst>
                <a:path extrusionOk="0" h="349" w="491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2" name="Google Shape;512;p52"/>
            <p:cNvSpPr/>
            <p:nvPr/>
          </p:nvSpPr>
          <p:spPr>
            <a:xfrm>
              <a:off x="7988933" y="6516452"/>
              <a:ext cx="1106993" cy="217349"/>
            </a:xfrm>
            <a:custGeom>
              <a:rect b="b" l="l" r="r" t="t"/>
              <a:pathLst>
                <a:path extrusionOk="0" h="68" w="347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3" name="Google Shape;513;p52"/>
            <p:cNvSpPr/>
            <p:nvPr/>
          </p:nvSpPr>
          <p:spPr>
            <a:xfrm>
              <a:off x="8805678" y="6670351"/>
              <a:ext cx="121499" cy="187649"/>
            </a:xfrm>
            <a:custGeom>
              <a:rect b="b" l="l" r="r" t="t"/>
              <a:pathLst>
                <a:path extrusionOk="0" h="59" w="38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9067576" y="6034505"/>
              <a:ext cx="28350" cy="9314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8489780" y="5872506"/>
              <a:ext cx="458997" cy="657446"/>
            </a:xfrm>
            <a:custGeom>
              <a:rect b="b" l="l" r="r" t="t"/>
              <a:pathLst>
                <a:path extrusionOk="0" h="206" w="144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516" name="Google Shape;516;p52"/>
          <p:cNvGrpSpPr/>
          <p:nvPr/>
        </p:nvGrpSpPr>
        <p:grpSpPr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517" name="Google Shape;517;p52"/>
            <p:cNvSpPr/>
            <p:nvPr/>
          </p:nvSpPr>
          <p:spPr>
            <a:xfrm>
              <a:off x="2121" y="1060"/>
              <a:ext cx="597" cy="789"/>
            </a:xfrm>
            <a:custGeom>
              <a:rect b="b" l="l" r="r" t="t"/>
              <a:pathLst>
                <a:path extrusionOk="0" h="334" w="253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2121" y="1114"/>
              <a:ext cx="541" cy="690"/>
            </a:xfrm>
            <a:custGeom>
              <a:rect b="b" l="l" r="r" t="t"/>
              <a:pathLst>
                <a:path extrusionOk="0" h="292" w="229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2164" y="1325"/>
              <a:ext cx="337" cy="293"/>
            </a:xfrm>
            <a:custGeom>
              <a:rect b="b" l="l" r="r" t="t"/>
              <a:pathLst>
                <a:path extrusionOk="0" h="124" w="143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0" name="Google Shape;520;p52"/>
            <p:cNvSpPr/>
            <p:nvPr/>
          </p:nvSpPr>
          <p:spPr>
            <a:xfrm>
              <a:off x="2149" y="1226"/>
              <a:ext cx="74" cy="290"/>
            </a:xfrm>
            <a:custGeom>
              <a:rect b="b" l="l" r="r" t="t"/>
              <a:pathLst>
                <a:path extrusionOk="0" h="123" w="31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1" name="Google Shape;521;p52"/>
            <p:cNvSpPr/>
            <p:nvPr/>
          </p:nvSpPr>
          <p:spPr>
            <a:xfrm>
              <a:off x="2121" y="1554"/>
              <a:ext cx="31" cy="28"/>
            </a:xfrm>
            <a:custGeom>
              <a:rect b="b" l="l" r="r" t="t"/>
              <a:pathLst>
                <a:path extrusionOk="0" h="12" w="13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2" name="Google Shape;522;p52"/>
            <p:cNvSpPr/>
            <p:nvPr/>
          </p:nvSpPr>
          <p:spPr>
            <a:xfrm>
              <a:off x="2234" y="1559"/>
              <a:ext cx="286" cy="82"/>
            </a:xfrm>
            <a:custGeom>
              <a:rect b="b" l="l" r="r" t="t"/>
              <a:pathLst>
                <a:path extrusionOk="0" h="35" w="121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2173" y="1603"/>
              <a:ext cx="191" cy="147"/>
            </a:xfrm>
            <a:custGeom>
              <a:rect b="b" l="l" r="r" t="t"/>
              <a:pathLst>
                <a:path extrusionOk="0" h="62" w="81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524" name="Google Shape;524;p52"/>
          <p:cNvGrpSpPr/>
          <p:nvPr/>
        </p:nvGrpSpPr>
        <p:grpSpPr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525" name="Google Shape;525;p52"/>
            <p:cNvSpPr/>
            <p:nvPr/>
          </p:nvSpPr>
          <p:spPr>
            <a:xfrm>
              <a:off x="1922" y="1129"/>
              <a:ext cx="262" cy="174"/>
            </a:xfrm>
            <a:custGeom>
              <a:rect b="b" l="l" r="r" t="t"/>
              <a:pathLst>
                <a:path extrusionOk="0" h="74" w="111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6" name="Google Shape;526;p52"/>
            <p:cNvSpPr/>
            <p:nvPr/>
          </p:nvSpPr>
          <p:spPr>
            <a:xfrm>
              <a:off x="2066" y="1136"/>
              <a:ext cx="843" cy="567"/>
            </a:xfrm>
            <a:custGeom>
              <a:rect b="b" l="l" r="r" t="t"/>
              <a:pathLst>
                <a:path extrusionOk="0" h="240" w="357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2066" y="1136"/>
              <a:ext cx="775" cy="524"/>
            </a:xfrm>
            <a:custGeom>
              <a:rect b="b" l="l" r="r" t="t"/>
              <a:pathLst>
                <a:path extrusionOk="0" h="222" w="328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2170" y="1159"/>
              <a:ext cx="498" cy="225"/>
            </a:xfrm>
            <a:custGeom>
              <a:rect b="b" l="l" r="r" t="t"/>
              <a:pathLst>
                <a:path extrusionOk="0" h="95" w="211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9" name="Google Shape;529;p52"/>
            <p:cNvSpPr/>
            <p:nvPr/>
          </p:nvSpPr>
          <p:spPr>
            <a:xfrm>
              <a:off x="2293" y="1136"/>
              <a:ext cx="71" cy="56"/>
            </a:xfrm>
            <a:custGeom>
              <a:rect b="b" l="l" r="r" t="t"/>
              <a:pathLst>
                <a:path extrusionOk="0" h="24" w="30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0" name="Google Shape;530;p52"/>
            <p:cNvSpPr/>
            <p:nvPr/>
          </p:nvSpPr>
          <p:spPr>
            <a:xfrm>
              <a:off x="2201" y="1136"/>
              <a:ext cx="9" cy="28"/>
            </a:xfrm>
            <a:custGeom>
              <a:rect b="b" l="l" r="r" t="t"/>
              <a:pathLst>
                <a:path extrusionOk="0" h="12" w="4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1" name="Google Shape;531;p52"/>
            <p:cNvSpPr/>
            <p:nvPr/>
          </p:nvSpPr>
          <p:spPr>
            <a:xfrm>
              <a:off x="2142" y="1228"/>
              <a:ext cx="54" cy="210"/>
            </a:xfrm>
            <a:custGeom>
              <a:rect b="b" l="l" r="r" t="t"/>
              <a:pathLst>
                <a:path extrusionOk="0" h="89" w="23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2" name="Google Shape;532;p52"/>
            <p:cNvSpPr/>
            <p:nvPr/>
          </p:nvSpPr>
          <p:spPr>
            <a:xfrm>
              <a:off x="2229" y="1249"/>
              <a:ext cx="139" cy="340"/>
            </a:xfrm>
            <a:custGeom>
              <a:rect b="b" l="l" r="r" t="t"/>
              <a:pathLst>
                <a:path extrusionOk="0" h="144" w="59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533" name="Google Shape;533;p52"/>
          <p:cNvGrpSpPr/>
          <p:nvPr/>
        </p:nvGrpSpPr>
        <p:grpSpPr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534" name="Google Shape;534;p52"/>
            <p:cNvSpPr/>
            <p:nvPr/>
          </p:nvSpPr>
          <p:spPr>
            <a:xfrm>
              <a:off x="1901" y="2020"/>
              <a:ext cx="1059" cy="1640"/>
            </a:xfrm>
            <a:custGeom>
              <a:rect b="b" l="l" r="r" t="t"/>
              <a:pathLst>
                <a:path extrusionOk="0" h="694" w="448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5" name="Google Shape;535;p52"/>
            <p:cNvSpPr/>
            <p:nvPr/>
          </p:nvSpPr>
          <p:spPr>
            <a:xfrm>
              <a:off x="1901" y="2136"/>
              <a:ext cx="952" cy="1365"/>
            </a:xfrm>
            <a:custGeom>
              <a:rect b="b" l="l" r="r" t="t"/>
              <a:pathLst>
                <a:path extrusionOk="0" h="578" w="403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6" name="Google Shape;536;p52"/>
            <p:cNvSpPr/>
            <p:nvPr/>
          </p:nvSpPr>
          <p:spPr>
            <a:xfrm>
              <a:off x="1993" y="2495"/>
              <a:ext cx="314" cy="853"/>
            </a:xfrm>
            <a:custGeom>
              <a:rect b="b" l="l" r="r" t="t"/>
              <a:pathLst>
                <a:path extrusionOk="0" h="361" w="133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7" name="Google Shape;537;p52"/>
            <p:cNvSpPr/>
            <p:nvPr/>
          </p:nvSpPr>
          <p:spPr>
            <a:xfrm>
              <a:off x="2151" y="2949"/>
              <a:ext cx="542" cy="290"/>
            </a:xfrm>
            <a:custGeom>
              <a:rect b="b" l="l" r="r" t="t"/>
              <a:pathLst>
                <a:path extrusionOk="0" h="123" w="229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8" name="Google Shape;538;p52"/>
            <p:cNvSpPr/>
            <p:nvPr/>
          </p:nvSpPr>
          <p:spPr>
            <a:xfrm>
              <a:off x="2071" y="3341"/>
              <a:ext cx="359" cy="87"/>
            </a:xfrm>
            <a:custGeom>
              <a:rect b="b" l="l" r="r" t="t"/>
              <a:pathLst>
                <a:path extrusionOk="0" h="37" w="152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9" name="Google Shape;539;p52"/>
            <p:cNvSpPr/>
            <p:nvPr/>
          </p:nvSpPr>
          <p:spPr>
            <a:xfrm>
              <a:off x="1901" y="3034"/>
              <a:ext cx="144" cy="137"/>
            </a:xfrm>
            <a:custGeom>
              <a:rect b="b" l="l" r="r" t="t"/>
              <a:pathLst>
                <a:path extrusionOk="0" h="58" w="61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0" name="Google Shape;540;p52"/>
            <p:cNvSpPr/>
            <p:nvPr/>
          </p:nvSpPr>
          <p:spPr>
            <a:xfrm>
              <a:off x="1901" y="3279"/>
              <a:ext cx="113" cy="40"/>
            </a:xfrm>
            <a:custGeom>
              <a:rect b="b" l="l" r="r" t="t"/>
              <a:pathLst>
                <a:path extrusionOk="0" h="17" w="48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1" name="Google Shape;541;p52"/>
            <p:cNvSpPr/>
            <p:nvPr/>
          </p:nvSpPr>
          <p:spPr>
            <a:xfrm>
              <a:off x="1903" y="3454"/>
              <a:ext cx="196" cy="333"/>
            </a:xfrm>
            <a:custGeom>
              <a:rect b="b" l="l" r="r" t="t"/>
              <a:pathLst>
                <a:path extrusionOk="0" h="141" w="83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542" name="Google Shape;542;p52"/>
          <p:cNvGrpSpPr/>
          <p:nvPr/>
        </p:nvGrpSpPr>
        <p:grpSpPr>
          <a:xfrm rot="-1651836">
            <a:off x="11143247" y="105148"/>
            <a:ext cx="675071" cy="772505"/>
            <a:chOff x="4634" y="754"/>
            <a:chExt cx="1164" cy="1332"/>
          </a:xfrm>
        </p:grpSpPr>
        <p:sp>
          <p:nvSpPr>
            <p:cNvPr id="543" name="Google Shape;543;p52"/>
            <p:cNvSpPr/>
            <p:nvPr/>
          </p:nvSpPr>
          <p:spPr>
            <a:xfrm>
              <a:off x="4634" y="754"/>
              <a:ext cx="1164" cy="1235"/>
            </a:xfrm>
            <a:custGeom>
              <a:rect b="b" l="l" r="r" t="t"/>
              <a:pathLst>
                <a:path extrusionOk="0" h="523" w="49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4" name="Google Shape;544;p52"/>
            <p:cNvSpPr/>
            <p:nvPr/>
          </p:nvSpPr>
          <p:spPr>
            <a:xfrm>
              <a:off x="4733" y="829"/>
              <a:ext cx="987" cy="1002"/>
            </a:xfrm>
            <a:custGeom>
              <a:rect b="b" l="l" r="r" t="t"/>
              <a:pathLst>
                <a:path extrusionOk="0" h="424" w="418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5" name="Google Shape;545;p52"/>
            <p:cNvSpPr/>
            <p:nvPr/>
          </p:nvSpPr>
          <p:spPr>
            <a:xfrm>
              <a:off x="5118" y="1094"/>
              <a:ext cx="163" cy="696"/>
            </a:xfrm>
            <a:custGeom>
              <a:rect b="b" l="l" r="r" t="t"/>
              <a:pathLst>
                <a:path extrusionOk="0" h="295" w="69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6" name="Google Shape;546;p52"/>
            <p:cNvSpPr/>
            <p:nvPr/>
          </p:nvSpPr>
          <p:spPr>
            <a:xfrm>
              <a:off x="4858" y="1299"/>
              <a:ext cx="317" cy="338"/>
            </a:xfrm>
            <a:custGeom>
              <a:rect b="b" l="l" r="r" t="t"/>
              <a:pathLst>
                <a:path extrusionOk="0" h="143" w="134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7" name="Google Shape;547;p52"/>
            <p:cNvSpPr/>
            <p:nvPr/>
          </p:nvSpPr>
          <p:spPr>
            <a:xfrm>
              <a:off x="4912" y="1710"/>
              <a:ext cx="277" cy="95"/>
            </a:xfrm>
            <a:custGeom>
              <a:rect b="b" l="l" r="r" t="t"/>
              <a:pathLst>
                <a:path extrusionOk="0" h="40" w="117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8" name="Google Shape;548;p52"/>
            <p:cNvSpPr/>
            <p:nvPr/>
          </p:nvSpPr>
          <p:spPr>
            <a:xfrm>
              <a:off x="5257" y="1401"/>
              <a:ext cx="387" cy="260"/>
            </a:xfrm>
            <a:custGeom>
              <a:rect b="b" l="l" r="r" t="t"/>
              <a:pathLst>
                <a:path extrusionOk="0" h="110" w="164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9" name="Google Shape;549;p52"/>
            <p:cNvSpPr/>
            <p:nvPr/>
          </p:nvSpPr>
          <p:spPr>
            <a:xfrm>
              <a:off x="5238" y="1701"/>
              <a:ext cx="373" cy="118"/>
            </a:xfrm>
            <a:custGeom>
              <a:rect b="b" l="l" r="r" t="t"/>
              <a:pathLst>
                <a:path extrusionOk="0" h="50" w="158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0" name="Google Shape;550;p52"/>
            <p:cNvSpPr/>
            <p:nvPr/>
          </p:nvSpPr>
          <p:spPr>
            <a:xfrm>
              <a:off x="5042" y="1847"/>
              <a:ext cx="187" cy="239"/>
            </a:xfrm>
            <a:custGeom>
              <a:rect b="b" l="l" r="r" t="t"/>
              <a:pathLst>
                <a:path extrusionOk="0" h="101" w="79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551" name="Google Shape;551;p52"/>
          <p:cNvGrpSpPr/>
          <p:nvPr/>
        </p:nvGrpSpPr>
        <p:grpSpPr>
          <a:xfrm flipH="1">
            <a:off x="10782664" y="2958792"/>
            <a:ext cx="1028242" cy="1140705"/>
            <a:chOff x="2052" y="995"/>
            <a:chExt cx="768" cy="852"/>
          </a:xfrm>
        </p:grpSpPr>
        <p:sp>
          <p:nvSpPr>
            <p:cNvPr id="552" name="Google Shape;552;p52"/>
            <p:cNvSpPr/>
            <p:nvPr/>
          </p:nvSpPr>
          <p:spPr>
            <a:xfrm>
              <a:off x="2430" y="1616"/>
              <a:ext cx="151" cy="231"/>
            </a:xfrm>
            <a:custGeom>
              <a:rect b="b" l="l" r="r" t="t"/>
              <a:pathLst>
                <a:path extrusionOk="0" h="98" w="64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3" name="Google Shape;553;p52"/>
            <p:cNvSpPr/>
            <p:nvPr/>
          </p:nvSpPr>
          <p:spPr>
            <a:xfrm>
              <a:off x="2052" y="995"/>
              <a:ext cx="768" cy="729"/>
            </a:xfrm>
            <a:custGeom>
              <a:rect b="b" l="l" r="r" t="t"/>
              <a:pathLst>
                <a:path extrusionOk="0" h="309" w="325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4" name="Google Shape;554;p52"/>
            <p:cNvSpPr/>
            <p:nvPr/>
          </p:nvSpPr>
          <p:spPr>
            <a:xfrm>
              <a:off x="2090" y="1054"/>
              <a:ext cx="650" cy="677"/>
            </a:xfrm>
            <a:custGeom>
              <a:rect b="b" l="l" r="r" t="t"/>
              <a:pathLst>
                <a:path extrusionOk="0" h="287" w="275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5" name="Google Shape;555;p52"/>
            <p:cNvSpPr/>
            <p:nvPr/>
          </p:nvSpPr>
          <p:spPr>
            <a:xfrm>
              <a:off x="2322" y="1198"/>
              <a:ext cx="212" cy="429"/>
            </a:xfrm>
            <a:custGeom>
              <a:rect b="b" l="l" r="r" t="t"/>
              <a:pathLst>
                <a:path extrusionOk="0" h="182" w="90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6" name="Google Shape;556;p52"/>
            <p:cNvSpPr/>
            <p:nvPr/>
          </p:nvSpPr>
          <p:spPr>
            <a:xfrm>
              <a:off x="2508" y="1235"/>
              <a:ext cx="128" cy="281"/>
            </a:xfrm>
            <a:custGeom>
              <a:rect b="b" l="l" r="r" t="t"/>
              <a:pathLst>
                <a:path extrusionOk="0" h="119" w="54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7" name="Google Shape;557;p52"/>
            <p:cNvSpPr/>
            <p:nvPr/>
          </p:nvSpPr>
          <p:spPr>
            <a:xfrm>
              <a:off x="2539" y="1500"/>
              <a:ext cx="163" cy="101"/>
            </a:xfrm>
            <a:custGeom>
              <a:rect b="b" l="l" r="r" t="t"/>
              <a:pathLst>
                <a:path extrusionOk="0" h="43" w="69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8" name="Google Shape;558;p52"/>
            <p:cNvSpPr/>
            <p:nvPr/>
          </p:nvSpPr>
          <p:spPr>
            <a:xfrm>
              <a:off x="2303" y="1604"/>
              <a:ext cx="177" cy="59"/>
            </a:xfrm>
            <a:custGeom>
              <a:rect b="b" l="l" r="r" t="t"/>
              <a:pathLst>
                <a:path extrusionOk="0" h="25" w="7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9" name="Google Shape;559;p52"/>
            <p:cNvSpPr/>
            <p:nvPr/>
          </p:nvSpPr>
          <p:spPr>
            <a:xfrm>
              <a:off x="2161" y="1472"/>
              <a:ext cx="300" cy="111"/>
            </a:xfrm>
            <a:custGeom>
              <a:rect b="b" l="l" r="r" t="t"/>
              <a:pathLst>
                <a:path extrusionOk="0" h="47" w="12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560" name="Google Shape;560;p52"/>
          <p:cNvSpPr txBox="1"/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b="0" i="0" sz="3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1" name="Google Shape;561;p52"/>
          <p:cNvSpPr txBox="1"/>
          <p:nvPr>
            <p:ph idx="1" type="body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299720" lvl="5" marL="2743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-299720" lvl="6" marL="3200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-299720" lvl="7" marL="3657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-299720" lvl="8" marL="4114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562" name="Google Shape;562;p52"/>
          <p:cNvSpPr txBox="1"/>
          <p:nvPr>
            <p:ph idx="11" type="ftr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563" name="Google Shape;563;p52"/>
          <p:cNvSpPr txBox="1"/>
          <p:nvPr>
            <p:ph idx="10" type="dt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564" name="Google Shape;564;p52"/>
          <p:cNvSpPr txBox="1"/>
          <p:nvPr>
            <p:ph idx="12" type="sldNum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54"/>
          <p:cNvSpPr txBox="1"/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 b="1" i="0" sz="3400" u="none" cap="none" strike="noStrik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52" name="Google Shape;1252;p54"/>
          <p:cNvSpPr txBox="1"/>
          <p:nvPr>
            <p:ph idx="1" type="body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048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048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048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048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253" name="Google Shape;1253;p54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254" name="Google Shape;1254;p54"/>
          <p:cNvSpPr txBox="1"/>
          <p:nvPr>
            <p:ph idx="11" type="ftr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255" name="Google Shape;1255;p54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Relationship Id="rId4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25.jpg"/><Relationship Id="rId5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38.png"/><Relationship Id="rId5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3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Relationship Id="rId4" Type="http://schemas.openxmlformats.org/officeDocument/2006/relationships/image" Target="../media/image30.png"/><Relationship Id="rId5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22.jpg"/><Relationship Id="rId5" Type="http://schemas.openxmlformats.org/officeDocument/2006/relationships/image" Target="../media/image18.jpg"/><Relationship Id="rId6" Type="http://schemas.openxmlformats.org/officeDocument/2006/relationships/image" Target="../media/image3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33.png"/><Relationship Id="rId6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32.png"/><Relationship Id="rId5" Type="http://schemas.openxmlformats.org/officeDocument/2006/relationships/image" Target="../media/image1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Relationship Id="rId4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2.jpg"/><Relationship Id="rId5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g"/><Relationship Id="rId4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jpg"/><Relationship Id="rId4" Type="http://schemas.openxmlformats.org/officeDocument/2006/relationships/image" Target="../media/image5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jpg"/><Relationship Id="rId4" Type="http://schemas.openxmlformats.org/officeDocument/2006/relationships/image" Target="../media/image5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jpg"/><Relationship Id="rId4" Type="http://schemas.openxmlformats.org/officeDocument/2006/relationships/image" Target="../media/image5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jpg"/><Relationship Id="rId4" Type="http://schemas.openxmlformats.org/officeDocument/2006/relationships/image" Target="../media/image39.jpg"/><Relationship Id="rId5" Type="http://schemas.openxmlformats.org/officeDocument/2006/relationships/image" Target="../media/image4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Relationship Id="rId4" Type="http://schemas.openxmlformats.org/officeDocument/2006/relationships/image" Target="../media/image57.png"/><Relationship Id="rId5" Type="http://schemas.openxmlformats.org/officeDocument/2006/relationships/image" Target="../media/image42.png"/><Relationship Id="rId6" Type="http://schemas.openxmlformats.org/officeDocument/2006/relationships/image" Target="../media/image4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8.png"/><Relationship Id="rId4" Type="http://schemas.openxmlformats.org/officeDocument/2006/relationships/image" Target="../media/image45.jpg"/><Relationship Id="rId5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png"/><Relationship Id="rId4" Type="http://schemas.openxmlformats.org/officeDocument/2006/relationships/image" Target="../media/image4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4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png"/><Relationship Id="rId4" Type="http://schemas.openxmlformats.org/officeDocument/2006/relationships/image" Target="../media/image4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jpg"/><Relationship Id="rId4" Type="http://schemas.openxmlformats.org/officeDocument/2006/relationships/image" Target="../media/image5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6.jpg"/><Relationship Id="rId5" Type="http://schemas.openxmlformats.org/officeDocument/2006/relationships/image" Target="../media/image34.jpg"/><Relationship Id="rId6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1"/>
          <p:cNvSpPr txBox="1"/>
          <p:nvPr>
            <p:ph type="ctrTitle"/>
          </p:nvPr>
        </p:nvSpPr>
        <p:spPr>
          <a:xfrm>
            <a:off x="1267078" y="3144417"/>
            <a:ext cx="9522842" cy="10202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ookman Old Style"/>
              <a:buNone/>
            </a:pPr>
            <a:r>
              <a:rPr b="1" lang="el-GR" sz="4800">
                <a:latin typeface="Bookman Old Style"/>
                <a:ea typeface="Bookman Old Style"/>
                <a:cs typeface="Bookman Old Style"/>
                <a:sym typeface="Bookman Old Style"/>
              </a:rPr>
              <a:t>ΠΕΡΙΦΕΡΕΙΑ ΑΤΤΙΚΗΣ </a:t>
            </a:r>
            <a:endParaRPr/>
          </a:p>
        </p:txBody>
      </p:sp>
      <p:sp>
        <p:nvSpPr>
          <p:cNvPr id="1384" name="Google Shape;1384;p1"/>
          <p:cNvSpPr txBox="1"/>
          <p:nvPr>
            <p:ph idx="1" type="subTitle"/>
          </p:nvPr>
        </p:nvSpPr>
        <p:spPr>
          <a:xfrm>
            <a:off x="1267078" y="4264429"/>
            <a:ext cx="9435134" cy="1305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el-GR">
                <a:latin typeface="Bookman Old Style"/>
                <a:ea typeface="Bookman Old Style"/>
                <a:cs typeface="Bookman Old Style"/>
                <a:sym typeface="Bookman Old Style"/>
              </a:rPr>
              <a:t>Η οδική ασφάλεια είναι η προτεραιότητά μας! </a:t>
            </a:r>
            <a:endParaRPr i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Περιφέρεια Αττικής - MARIE" id="1385" name="Google Shape;13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6587" y="5205296"/>
            <a:ext cx="1898826" cy="147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31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654" name="Google Shape;165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2757" y="0"/>
            <a:ext cx="939243" cy="731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5" name="Google Shape;165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2587" y="1310730"/>
            <a:ext cx="5441875" cy="4192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Εγκαίνια της πρώτης " id="1656" name="Google Shape;165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2863" y="3042028"/>
            <a:ext cx="5229138" cy="3854432"/>
          </a:xfrm>
          <a:prstGeom prst="rect">
            <a:avLst/>
          </a:prstGeom>
          <a:noFill/>
          <a:ln>
            <a:noFill/>
          </a:ln>
        </p:spPr>
      </p:pic>
      <p:sp>
        <p:nvSpPr>
          <p:cNvPr id="1657" name="Google Shape;1657;p10"/>
          <p:cNvSpPr/>
          <p:nvPr/>
        </p:nvSpPr>
        <p:spPr>
          <a:xfrm>
            <a:off x="5419288" y="1426128"/>
            <a:ext cx="6684072" cy="151103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03E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l-G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i="0" lang="el-GR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Φώτα LED </a:t>
            </a:r>
            <a:r>
              <a:rPr b="0" i="0" lang="el-G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εντός του οδοστρώματος. </a:t>
            </a:r>
            <a:br>
              <a:rPr b="0" i="0" lang="el-G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l-G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i="0" lang="el-GR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Η κόκκινη λυχνία αναβοσβήνει </a:t>
            </a:r>
            <a:r>
              <a:rPr b="0" i="0" lang="el-G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όταν είναι αναμμένη η πράσινη φωτεινή ένδειξη για τους πεζούς.</a:t>
            </a:r>
            <a:endParaRPr/>
          </a:p>
        </p:txBody>
      </p:sp>
      <p:sp>
        <p:nvSpPr>
          <p:cNvPr id="1658" name="Google Shape;1658;p10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Κατασκευή δύο πρότυπων διαβάσεων (Καλλιμάρμαρο και πλατεία Συντάγματος)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664" name="Google Shape;166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0740" y="0"/>
            <a:ext cx="964306" cy="75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5" name="Google Shape;166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17878"/>
            <a:ext cx="4420998" cy="534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Google Shape;166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3865" y="1472514"/>
            <a:ext cx="5078136" cy="5342826"/>
          </a:xfrm>
          <a:prstGeom prst="rect">
            <a:avLst/>
          </a:prstGeom>
          <a:noFill/>
          <a:ln>
            <a:noFill/>
          </a:ln>
        </p:spPr>
      </p:pic>
      <p:sp>
        <p:nvSpPr>
          <p:cNvPr id="1667" name="Google Shape;1667;p11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Κατασκευή δύο πρότυπων διαβάσεων (Καλλιμάρμαρο και πλατεία Συντάγματος)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34000">
              <a:srgbClr val="F7F7F7"/>
            </a:gs>
            <a:gs pos="47000">
              <a:srgbClr val="D8D8D8"/>
            </a:gs>
            <a:gs pos="66000">
              <a:srgbClr val="F2F2F2"/>
            </a:gs>
            <a:gs pos="81000">
              <a:srgbClr val="93B3D7"/>
            </a:gs>
            <a:gs pos="93893">
              <a:srgbClr val="244061"/>
            </a:gs>
            <a:gs pos="100000">
              <a:srgbClr val="244061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2" name="Google Shape;167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668" y="1115555"/>
            <a:ext cx="6251512" cy="523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Google Shape;167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99903" y="1174460"/>
            <a:ext cx="5992098" cy="50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4" name="Google Shape;1674;p12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Ανακαίνιση Θαλάμου Ελέγχου και Παρακολούθησης Κυκλοφορίας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3"/>
          <p:cNvSpPr/>
          <p:nvPr/>
        </p:nvSpPr>
        <p:spPr>
          <a:xfrm>
            <a:off x="5366327" y="761386"/>
            <a:ext cx="6750173" cy="2820713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03E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b="1" i="0" lang="el-GR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17 </a:t>
            </a:r>
            <a:r>
              <a:rPr b="0" i="0" lang="el-G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παραβιάσεις κόκκινου σηματοδότη ή γραμμής στάσης/ανά ώρα 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b="1" i="0" lang="el-GR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816 </a:t>
            </a:r>
            <a:r>
              <a:rPr b="0" i="0" lang="el-G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καθημερινά 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b="1" i="0" lang="el-GR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24.480</a:t>
            </a:r>
            <a:r>
              <a:rPr b="1" i="0" lang="el-G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l-G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μηνιαία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Char char="•"/>
            </a:pPr>
            <a:r>
              <a:rPr b="1" i="0" lang="el-GR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750 € </a:t>
            </a:r>
            <a:r>
              <a:rPr b="0" i="0" lang="el-G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πρόστιμο για κάθε παράβαση οδηγεί στο ποσό των </a:t>
            </a:r>
            <a:r>
              <a:rPr b="1" i="0" lang="el-GR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18.360.000 €</a:t>
            </a:r>
            <a:r>
              <a:rPr b="1" i="0" lang="el-G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l-G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συνολική αξία προστίμου μηνιαίως </a:t>
            </a:r>
            <a:endParaRPr/>
          </a:p>
          <a:p>
            <a:pPr indent="-1714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1" name="Google Shape;168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698646"/>
            <a:ext cx="5366328" cy="614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" name="Google Shape;168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6327" y="3599881"/>
            <a:ext cx="6825673" cy="3212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Περιφέρεια Αττικής - MARIE" id="1683" name="Google Shape;168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27694" y="1"/>
            <a:ext cx="964305" cy="751438"/>
          </a:xfrm>
          <a:prstGeom prst="rect">
            <a:avLst/>
          </a:prstGeom>
          <a:noFill/>
          <a:ln>
            <a:noFill/>
          </a:ln>
        </p:spPr>
      </p:pic>
      <p:sp>
        <p:nvSpPr>
          <p:cNvPr id="1684" name="Google Shape;1684;p13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Πιλοτική εγκατάσταση καμερών παρακολούθησης παραβίασης ερυθρού σηματοδότη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14"/>
          <p:cNvSpPr txBox="1"/>
          <p:nvPr>
            <p:ph idx="1" type="body"/>
          </p:nvPr>
        </p:nvSpPr>
        <p:spPr>
          <a:xfrm>
            <a:off x="4090988" y="1498600"/>
            <a:ext cx="6891337" cy="28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t/>
            </a:r>
            <a:endParaRPr sz="31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91" name="Google Shape;1691;p14"/>
          <p:cNvSpPr txBox="1"/>
          <p:nvPr/>
        </p:nvSpPr>
        <p:spPr>
          <a:xfrm>
            <a:off x="5375275" y="2016125"/>
            <a:ext cx="1844675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Περιφέρεια Αττικής - MARIE" id="1692" name="Google Shape;169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61782" y="1"/>
            <a:ext cx="1130218" cy="880440"/>
          </a:xfrm>
          <a:prstGeom prst="rect">
            <a:avLst/>
          </a:prstGeom>
          <a:noFill/>
          <a:ln>
            <a:noFill/>
          </a:ln>
        </p:spPr>
      </p:pic>
      <p:sp>
        <p:nvSpPr>
          <p:cNvPr id="1693" name="Google Shape;1693;p14"/>
          <p:cNvSpPr txBox="1"/>
          <p:nvPr/>
        </p:nvSpPr>
        <p:spPr>
          <a:xfrm>
            <a:off x="7419" y="3278188"/>
            <a:ext cx="8952431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94" name="Google Shape;1694;p14"/>
          <p:cNvGrpSpPr/>
          <p:nvPr/>
        </p:nvGrpSpPr>
        <p:grpSpPr>
          <a:xfrm>
            <a:off x="1328955" y="1775897"/>
            <a:ext cx="9163028" cy="4942954"/>
            <a:chOff x="1700015" y="107"/>
            <a:chExt cx="9163028" cy="4942954"/>
          </a:xfrm>
        </p:grpSpPr>
        <p:sp>
          <p:nvSpPr>
            <p:cNvPr id="1695" name="Google Shape;1695;p14"/>
            <p:cNvSpPr/>
            <p:nvPr/>
          </p:nvSpPr>
          <p:spPr>
            <a:xfrm rot="10800000">
              <a:off x="2508609" y="94916"/>
              <a:ext cx="8354434" cy="1304920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14"/>
            <p:cNvSpPr txBox="1"/>
            <p:nvPr/>
          </p:nvSpPr>
          <p:spPr>
            <a:xfrm>
              <a:off x="2834839" y="94916"/>
              <a:ext cx="8028204" cy="1304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575425" spcFirstLastPara="1" rIns="128000" wrap="square" tIns="68575">
              <a:noAutofit/>
            </a:bodyPr>
            <a:lstStyle/>
            <a:p>
              <a:pPr indent="0" lvl="0" marL="0" marR="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el-G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Άμεση πληροφόρηση στους οδηγούς για συμβάντα που προκύπτουν (βλάβες, ατυχήματα κ.λπ.)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1700015" y="107"/>
              <a:ext cx="1617187" cy="1494538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-16998" l="0" r="0" t="-16997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 rot="10800000">
              <a:off x="2491427" y="1877661"/>
              <a:ext cx="8354434" cy="1304920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14"/>
            <p:cNvSpPr txBox="1"/>
            <p:nvPr/>
          </p:nvSpPr>
          <p:spPr>
            <a:xfrm>
              <a:off x="2817657" y="1877661"/>
              <a:ext cx="8028204" cy="1304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575425" spcFirstLastPara="1" rIns="128000" wrap="square" tIns="68575">
              <a:noAutofit/>
            </a:bodyPr>
            <a:lstStyle/>
            <a:p>
              <a:pPr indent="0" lvl="0" marL="0" marR="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l-GR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Αύξηση της πληροφόρησης του Κέντρου Διαχείρισης Κυκλοφορίας Περιφέρειας Αττικής με πληροφορίες κίνησης σε πραγματικό χρόνο.</a:t>
              </a:r>
              <a:endParaRPr/>
            </a:p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1" marL="171450" marR="0" rtl="0" algn="just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1749028" y="1882346"/>
              <a:ext cx="1421136" cy="1295838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-16997" r="-16998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 rot="10800000">
              <a:off x="2491496" y="3638141"/>
              <a:ext cx="8354434" cy="1304920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14"/>
            <p:cNvSpPr txBox="1"/>
            <p:nvPr/>
          </p:nvSpPr>
          <p:spPr>
            <a:xfrm>
              <a:off x="2817726" y="3638141"/>
              <a:ext cx="8028204" cy="1304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575425" spcFirstLastPara="1" rIns="128000" wrap="square" tIns="68575">
              <a:noAutofit/>
            </a:bodyPr>
            <a:lstStyle/>
            <a:p>
              <a:pPr indent="0" lvl="0" marL="0" marR="0" rtl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l-GR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Ενίσχυση της οδικής ασφάλειας με άμεση παρέμβαση σε περίπτωση συμβάντος </a:t>
              </a:r>
              <a:r>
                <a:rPr b="0" i="1" lang="el-GR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(π.χ. σήμανση με κώνους, πριονίδι σε διαρροή λαδιών στο οδόστρωμα,  κλήση τροχαίας και οδικής βοήθειας,  κλπ)</a:t>
              </a:r>
              <a:endParaRPr b="0" i="1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1708941" y="3565885"/>
              <a:ext cx="1581485" cy="1377069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b="0" l="-38998" r="-38997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4" name="Google Shape;1704;p14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Συνεχής περιπολία τριών οχημάτων κλειστού τύπου στη λ. Κηφισού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15"/>
          <p:cNvSpPr txBox="1"/>
          <p:nvPr>
            <p:ph idx="1" type="body"/>
          </p:nvPr>
        </p:nvSpPr>
        <p:spPr>
          <a:xfrm>
            <a:off x="4090988" y="1498600"/>
            <a:ext cx="6891337" cy="28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t/>
            </a:r>
            <a:endParaRPr sz="31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11" name="Google Shape;1711;p15"/>
          <p:cNvSpPr txBox="1"/>
          <p:nvPr/>
        </p:nvSpPr>
        <p:spPr>
          <a:xfrm>
            <a:off x="5375275" y="2016125"/>
            <a:ext cx="1844675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Περιφέρεια Αττικής - MARIE" id="1712" name="Google Shape;17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9004" y="1"/>
            <a:ext cx="952995" cy="742384"/>
          </a:xfrm>
          <a:prstGeom prst="rect">
            <a:avLst/>
          </a:prstGeom>
          <a:noFill/>
          <a:ln>
            <a:noFill/>
          </a:ln>
        </p:spPr>
      </p:pic>
      <p:sp>
        <p:nvSpPr>
          <p:cNvPr id="1713" name="Google Shape;1713;p15"/>
          <p:cNvSpPr txBox="1"/>
          <p:nvPr/>
        </p:nvSpPr>
        <p:spPr>
          <a:xfrm>
            <a:off x="7419" y="3278188"/>
            <a:ext cx="8952431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14" name="Google Shape;1714;p15"/>
          <p:cNvGrpSpPr/>
          <p:nvPr/>
        </p:nvGrpSpPr>
        <p:grpSpPr>
          <a:xfrm>
            <a:off x="2282149" y="931613"/>
            <a:ext cx="6324611" cy="5466641"/>
            <a:chOff x="1409694" y="435"/>
            <a:chExt cx="6324611" cy="5466641"/>
          </a:xfrm>
        </p:grpSpPr>
        <p:sp>
          <p:nvSpPr>
            <p:cNvPr id="1715" name="Google Shape;1715;p15"/>
            <p:cNvSpPr/>
            <p:nvPr/>
          </p:nvSpPr>
          <p:spPr>
            <a:xfrm>
              <a:off x="3661171" y="435"/>
              <a:ext cx="1821656" cy="1184076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15"/>
            <p:cNvSpPr txBox="1"/>
            <p:nvPr/>
          </p:nvSpPr>
          <p:spPr>
            <a:xfrm>
              <a:off x="3718973" y="58237"/>
              <a:ext cx="1706052" cy="10684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el-G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Περιστατικό </a:t>
              </a:r>
              <a:endParaRPr/>
            </a:p>
          </p:txBody>
        </p:sp>
        <p:sp>
          <p:nvSpPr>
            <p:cNvPr id="1717" name="Google Shape;1717;p15"/>
            <p:cNvSpPr/>
            <p:nvPr/>
          </p:nvSpPr>
          <p:spPr>
            <a:xfrm>
              <a:off x="2204656" y="592474"/>
              <a:ext cx="4734687" cy="4734687"/>
            </a:xfrm>
            <a:custGeom>
              <a:rect b="b" l="l" r="r" t="t"/>
              <a:pathLst>
                <a:path extrusionOk="0" h="120000" w="120000">
                  <a:moveTo>
                    <a:pt x="89280" y="7630"/>
                  </a:moveTo>
                  <a:lnTo>
                    <a:pt x="89280" y="7630"/>
                  </a:lnTo>
                  <a:cubicBezTo>
                    <a:pt x="95455" y="11083"/>
                    <a:pt x="100971" y="15600"/>
                    <a:pt x="105573" y="20973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15"/>
            <p:cNvSpPr/>
            <p:nvPr/>
          </p:nvSpPr>
          <p:spPr>
            <a:xfrm>
              <a:off x="5912649" y="1636230"/>
              <a:ext cx="1821656" cy="1184076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15"/>
            <p:cNvSpPr txBox="1"/>
            <p:nvPr/>
          </p:nvSpPr>
          <p:spPr>
            <a:xfrm>
              <a:off x="5970451" y="1694032"/>
              <a:ext cx="1706052" cy="10684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106675" spcFirstLastPara="1" rIns="106675" wrap="square" tIns="1066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800"/>
                <a:buFont typeface="Calibri"/>
                <a:buNone/>
              </a:pPr>
              <a:r>
                <a:rPr b="0" i="0" lang="el-GR" sz="28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1544</a:t>
              </a:r>
              <a:endParaRPr b="0" i="0" sz="2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15"/>
            <p:cNvSpPr/>
            <p:nvPr/>
          </p:nvSpPr>
          <p:spPr>
            <a:xfrm>
              <a:off x="2204656" y="592474"/>
              <a:ext cx="4734687" cy="4734687"/>
            </a:xfrm>
            <a:custGeom>
              <a:rect b="b" l="l" r="r" t="t"/>
              <a:pathLst>
                <a:path extrusionOk="0" h="120000" w="120000">
                  <a:moveTo>
                    <a:pt x="119857" y="64146"/>
                  </a:moveTo>
                  <a:lnTo>
                    <a:pt x="119857" y="64146"/>
                  </a:lnTo>
                  <a:cubicBezTo>
                    <a:pt x="119308" y="72070"/>
                    <a:pt x="117192" y="79805"/>
                    <a:pt x="113630" y="86905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15"/>
            <p:cNvSpPr/>
            <p:nvPr/>
          </p:nvSpPr>
          <p:spPr>
            <a:xfrm>
              <a:off x="5052661" y="4283000"/>
              <a:ext cx="1821656" cy="1184076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15"/>
            <p:cNvSpPr txBox="1"/>
            <p:nvPr/>
          </p:nvSpPr>
          <p:spPr>
            <a:xfrm>
              <a:off x="5110463" y="4340802"/>
              <a:ext cx="1706052" cy="10684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l-GR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Τηλεφωνητής  στο ΚΔΚ</a:t>
              </a:r>
              <a:endParaRPr/>
            </a:p>
          </p:txBody>
        </p:sp>
        <p:sp>
          <p:nvSpPr>
            <p:cNvPr id="1723" name="Google Shape;1723;p15"/>
            <p:cNvSpPr/>
            <p:nvPr/>
          </p:nvSpPr>
          <p:spPr>
            <a:xfrm>
              <a:off x="2204656" y="592474"/>
              <a:ext cx="4734687" cy="4734687"/>
            </a:xfrm>
            <a:custGeom>
              <a:rect b="b" l="l" r="r" t="t"/>
              <a:pathLst>
                <a:path extrusionOk="0" h="120000" w="120000">
                  <a:moveTo>
                    <a:pt x="67376" y="119545"/>
                  </a:moveTo>
                  <a:cubicBezTo>
                    <a:pt x="62477" y="120152"/>
                    <a:pt x="57523" y="120152"/>
                    <a:pt x="52624" y="119545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15"/>
            <p:cNvSpPr/>
            <p:nvPr/>
          </p:nvSpPr>
          <p:spPr>
            <a:xfrm>
              <a:off x="2269682" y="4283000"/>
              <a:ext cx="1821656" cy="1184076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15"/>
            <p:cNvSpPr txBox="1"/>
            <p:nvPr/>
          </p:nvSpPr>
          <p:spPr>
            <a:xfrm>
              <a:off x="2327484" y="4340802"/>
              <a:ext cx="1706052" cy="10684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l-GR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Ανάδοχος/συνεργείο </a:t>
              </a:r>
              <a:endParaRPr/>
            </a:p>
          </p:txBody>
        </p:sp>
        <p:sp>
          <p:nvSpPr>
            <p:cNvPr id="1726" name="Google Shape;1726;p15"/>
            <p:cNvSpPr/>
            <p:nvPr/>
          </p:nvSpPr>
          <p:spPr>
            <a:xfrm>
              <a:off x="2204656" y="592474"/>
              <a:ext cx="4734687" cy="4734687"/>
            </a:xfrm>
            <a:custGeom>
              <a:rect b="b" l="l" r="r" t="t"/>
              <a:pathLst>
                <a:path extrusionOk="0" h="120000" w="120000">
                  <a:moveTo>
                    <a:pt x="6370" y="86904"/>
                  </a:moveTo>
                  <a:lnTo>
                    <a:pt x="6370" y="86904"/>
                  </a:lnTo>
                  <a:cubicBezTo>
                    <a:pt x="2808" y="79805"/>
                    <a:pt x="692" y="72069"/>
                    <a:pt x="143" y="64145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15"/>
            <p:cNvSpPr/>
            <p:nvPr/>
          </p:nvSpPr>
          <p:spPr>
            <a:xfrm>
              <a:off x="1409694" y="1636230"/>
              <a:ext cx="1821656" cy="1184076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15"/>
            <p:cNvSpPr txBox="1"/>
            <p:nvPr/>
          </p:nvSpPr>
          <p:spPr>
            <a:xfrm>
              <a:off x="1467496" y="1694032"/>
              <a:ext cx="1706052" cy="10684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el-G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Επίλυση προβλήματος</a:t>
              </a:r>
              <a:endParaRPr/>
            </a:p>
          </p:txBody>
        </p:sp>
        <p:sp>
          <p:nvSpPr>
            <p:cNvPr id="1729" name="Google Shape;1729;p15"/>
            <p:cNvSpPr/>
            <p:nvPr/>
          </p:nvSpPr>
          <p:spPr>
            <a:xfrm>
              <a:off x="2204656" y="592474"/>
              <a:ext cx="4734687" cy="4734687"/>
            </a:xfrm>
            <a:custGeom>
              <a:rect b="b" l="l" r="r" t="t"/>
              <a:pathLst>
                <a:path extrusionOk="0" h="120000" w="120000">
                  <a:moveTo>
                    <a:pt x="14427" y="20973"/>
                  </a:moveTo>
                  <a:lnTo>
                    <a:pt x="14427" y="20973"/>
                  </a:lnTo>
                  <a:cubicBezTo>
                    <a:pt x="19029" y="15599"/>
                    <a:pt x="24545" y="11082"/>
                    <a:pt x="30720" y="7630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30" name="Google Shape;1730;p15"/>
          <p:cNvSpPr txBox="1"/>
          <p:nvPr/>
        </p:nvSpPr>
        <p:spPr>
          <a:xfrm>
            <a:off x="2027977" y="1668410"/>
            <a:ext cx="2063012" cy="3693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l-G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Ανατροφοδότηση</a:t>
            </a:r>
            <a:endParaRPr/>
          </a:p>
        </p:txBody>
      </p:sp>
      <p:sp>
        <p:nvSpPr>
          <p:cNvPr id="1731" name="Google Shape;1731;p15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Δημιουργία τετραψήφιου αριθμού 1544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ικόνες από το θανατηφόρο τροχαίο στο ύψος του Ribas - notia.gr" id="1737" name="Google Shape;173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8" name="Google Shape;1738;p16"/>
          <p:cNvGrpSpPr/>
          <p:nvPr/>
        </p:nvGrpSpPr>
        <p:grpSpPr>
          <a:xfrm>
            <a:off x="6109244" y="1345607"/>
            <a:ext cx="5759118" cy="4923580"/>
            <a:chOff x="245340" y="28535"/>
            <a:chExt cx="5759118" cy="4923580"/>
          </a:xfrm>
        </p:grpSpPr>
        <p:sp>
          <p:nvSpPr>
            <p:cNvPr id="1739" name="Google Shape;1739;p16"/>
            <p:cNvSpPr/>
            <p:nvPr/>
          </p:nvSpPr>
          <p:spPr>
            <a:xfrm rot="5400000">
              <a:off x="586315" y="1455192"/>
              <a:ext cx="1286992" cy="1465195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BCC2C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16"/>
            <p:cNvSpPr/>
            <p:nvPr/>
          </p:nvSpPr>
          <p:spPr>
            <a:xfrm>
              <a:off x="245340" y="28535"/>
              <a:ext cx="2166538" cy="1516506"/>
            </a:xfrm>
            <a:prstGeom prst="roundRect">
              <a:avLst>
                <a:gd fmla="val 1667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16"/>
            <p:cNvSpPr txBox="1"/>
            <p:nvPr/>
          </p:nvSpPr>
          <p:spPr>
            <a:xfrm>
              <a:off x="319383" y="102578"/>
              <a:ext cx="2018452" cy="1368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21</a:t>
              </a:r>
              <a:r>
                <a:rPr b="0" i="0" lang="el-GR" sz="24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el-G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ατυχήματα το χρόνο (Μέσος όρος 10 έτη)</a:t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2" name="Google Shape;1742;p16"/>
            <p:cNvSpPr/>
            <p:nvPr/>
          </p:nvSpPr>
          <p:spPr>
            <a:xfrm>
              <a:off x="2411878" y="173169"/>
              <a:ext cx="1575733" cy="1225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16"/>
            <p:cNvSpPr/>
            <p:nvPr/>
          </p:nvSpPr>
          <p:spPr>
            <a:xfrm rot="5400000">
              <a:off x="2382605" y="3158730"/>
              <a:ext cx="1286992" cy="1465195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BCC2C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16"/>
            <p:cNvSpPr/>
            <p:nvPr/>
          </p:nvSpPr>
          <p:spPr>
            <a:xfrm>
              <a:off x="2041630" y="1732072"/>
              <a:ext cx="2166538" cy="1516506"/>
            </a:xfrm>
            <a:prstGeom prst="roundRect">
              <a:avLst>
                <a:gd fmla="val 1667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16"/>
            <p:cNvSpPr txBox="1"/>
            <p:nvPr/>
          </p:nvSpPr>
          <p:spPr>
            <a:xfrm>
              <a:off x="2115673" y="1806115"/>
              <a:ext cx="2018452" cy="1368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5 </a:t>
              </a:r>
              <a:r>
                <a:rPr b="1" i="0" lang="el-GR" sz="20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θανατηφόρα ατυχήματα</a:t>
              </a:r>
              <a:endPara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16"/>
            <p:cNvSpPr/>
            <p:nvPr/>
          </p:nvSpPr>
          <p:spPr>
            <a:xfrm>
              <a:off x="4208168" y="1876706"/>
              <a:ext cx="1575733" cy="1225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16"/>
            <p:cNvSpPr/>
            <p:nvPr/>
          </p:nvSpPr>
          <p:spPr>
            <a:xfrm>
              <a:off x="3837920" y="3435609"/>
              <a:ext cx="2166538" cy="1516506"/>
            </a:xfrm>
            <a:prstGeom prst="roundRect">
              <a:avLst>
                <a:gd fmla="val 1667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16"/>
            <p:cNvSpPr txBox="1"/>
            <p:nvPr/>
          </p:nvSpPr>
          <p:spPr>
            <a:xfrm>
              <a:off x="3911963" y="3509652"/>
              <a:ext cx="2018452" cy="1368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000"/>
                <a:buFont typeface="Calibri"/>
                <a:buNone/>
              </a:pPr>
              <a:r>
                <a:rPr b="1" i="0" lang="el-GR" sz="20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1.5 εκ. €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εκτιμώμενο κόστος θανάτου  </a:t>
              </a:r>
              <a:endPara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9" name="Google Shape;1749;p16"/>
          <p:cNvSpPr txBox="1"/>
          <p:nvPr/>
        </p:nvSpPr>
        <p:spPr>
          <a:xfrm>
            <a:off x="6096000" y="166093"/>
            <a:ext cx="592896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el-G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Ειδική μελέτη για την παραλιακή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el-G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Λεωφ. Αθηνών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17"/>
          <p:cNvSpPr/>
          <p:nvPr/>
        </p:nvSpPr>
        <p:spPr>
          <a:xfrm>
            <a:off x="438043" y="0"/>
            <a:ext cx="2734452" cy="6857998"/>
          </a:xfrm>
          <a:custGeom>
            <a:rect b="b" l="l" r="r" t="t"/>
            <a:pathLst>
              <a:path extrusionOk="0" h="3095998" w="948818">
                <a:moveTo>
                  <a:pt x="0" y="0"/>
                </a:moveTo>
                <a:lnTo>
                  <a:pt x="948818" y="0"/>
                </a:lnTo>
                <a:lnTo>
                  <a:pt x="948818" y="3095998"/>
                </a:lnTo>
                <a:lnTo>
                  <a:pt x="0" y="3095998"/>
                </a:lnTo>
                <a:close/>
              </a:path>
            </a:pathLst>
          </a:custGeom>
          <a:solidFill>
            <a:srgbClr val="FFF5B0"/>
          </a:solidFill>
          <a:ln>
            <a:noFill/>
          </a:ln>
        </p:spPr>
      </p:sp>
      <p:sp>
        <p:nvSpPr>
          <p:cNvPr id="1756" name="Google Shape;1756;p17"/>
          <p:cNvSpPr/>
          <p:nvPr/>
        </p:nvSpPr>
        <p:spPr>
          <a:xfrm rot="-5400000">
            <a:off x="532766" y="3659349"/>
            <a:ext cx="6030490" cy="46846"/>
          </a:xfrm>
          <a:custGeom>
            <a:rect b="b" l="l" r="r" t="t"/>
            <a:pathLst>
              <a:path extrusionOk="0" h="69850" w="8991795">
                <a:moveTo>
                  <a:pt x="8700965" y="0"/>
                </a:moveTo>
                <a:lnTo>
                  <a:pt x="0" y="0"/>
                </a:lnTo>
                <a:lnTo>
                  <a:pt x="0" y="69850"/>
                </a:lnTo>
                <a:lnTo>
                  <a:pt x="8991795" y="69850"/>
                </a:lnTo>
                <a:lnTo>
                  <a:pt x="899179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pic>
        <p:nvPicPr>
          <p:cNvPr id="1757" name="Google Shape;175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7145" y="2956781"/>
            <a:ext cx="162358" cy="162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Google Shape;175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0361" y="5316915"/>
            <a:ext cx="162358" cy="162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Google Shape;175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1734" y="6429105"/>
            <a:ext cx="263535" cy="268913"/>
          </a:xfrm>
          <a:prstGeom prst="rect">
            <a:avLst/>
          </a:prstGeom>
          <a:noFill/>
          <a:ln>
            <a:noFill/>
          </a:ln>
        </p:spPr>
      </p:pic>
      <p:sp>
        <p:nvSpPr>
          <p:cNvPr id="1760" name="Google Shape;1760;p17"/>
          <p:cNvSpPr txBox="1"/>
          <p:nvPr/>
        </p:nvSpPr>
        <p:spPr>
          <a:xfrm>
            <a:off x="548087" y="1769811"/>
            <a:ext cx="2514363" cy="2009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leo"/>
              <a:buNone/>
            </a:pPr>
            <a:r>
              <a:rPr b="1" i="0" lang="el-GR" sz="2400" u="none" cap="none" strike="noStrike">
                <a:solidFill>
                  <a:srgbClr val="366092"/>
                </a:solidFill>
                <a:latin typeface="Aleo"/>
                <a:ea typeface="Aleo"/>
                <a:cs typeface="Aleo"/>
                <a:sym typeface="Aleo"/>
              </a:rPr>
              <a:t>Παραλιακή Λεωφ. Αθηνών </a:t>
            </a:r>
            <a:endParaRPr b="1" i="0" sz="2400" u="none" cap="none" strike="noStrike">
              <a:solidFill>
                <a:srgbClr val="366092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1761" name="Google Shape;176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6368" y="974155"/>
            <a:ext cx="162358" cy="1623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2" name="Google Shape;1762;p17"/>
          <p:cNvGrpSpPr/>
          <p:nvPr/>
        </p:nvGrpSpPr>
        <p:grpSpPr>
          <a:xfrm>
            <a:off x="5057416" y="827508"/>
            <a:ext cx="5592850" cy="6026112"/>
            <a:chOff x="1357255" y="0"/>
            <a:chExt cx="5592850" cy="6026112"/>
          </a:xfrm>
        </p:grpSpPr>
        <p:sp>
          <p:nvSpPr>
            <p:cNvPr id="1763" name="Google Shape;1763;p17"/>
            <p:cNvSpPr/>
            <p:nvPr/>
          </p:nvSpPr>
          <p:spPr>
            <a:xfrm>
              <a:off x="1357255" y="0"/>
              <a:ext cx="2316052" cy="1389631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17"/>
            <p:cNvSpPr txBox="1"/>
            <p:nvPr/>
          </p:nvSpPr>
          <p:spPr>
            <a:xfrm>
              <a:off x="1397956" y="40701"/>
              <a:ext cx="2234650" cy="1308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b="0" i="0" lang="el-GR" sz="17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Ολοκληρώθηκε ειδική μελέτη: </a:t>
              </a:r>
              <a:r>
                <a:rPr b="1" i="0" lang="el-GR" sz="20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40 σημεία </a:t>
              </a:r>
              <a:r>
                <a:rPr b="0" i="0" lang="el-GR" sz="17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μειωμένης οδικής ασφάλειας</a:t>
              </a:r>
              <a:endParaRPr/>
            </a:p>
          </p:txBody>
        </p:sp>
        <p:sp>
          <p:nvSpPr>
            <p:cNvPr id="1765" name="Google Shape;1765;p17"/>
            <p:cNvSpPr/>
            <p:nvPr/>
          </p:nvSpPr>
          <p:spPr>
            <a:xfrm rot="4606">
              <a:off x="3882455" y="409794"/>
              <a:ext cx="503855" cy="574381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BB2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17"/>
            <p:cNvSpPr txBox="1"/>
            <p:nvPr/>
          </p:nvSpPr>
          <p:spPr>
            <a:xfrm rot="4606">
              <a:off x="3882455" y="524569"/>
              <a:ext cx="352699" cy="344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17"/>
            <p:cNvSpPr/>
            <p:nvPr/>
          </p:nvSpPr>
          <p:spPr>
            <a:xfrm>
              <a:off x="4623978" y="4376"/>
              <a:ext cx="2316052" cy="1389631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17"/>
            <p:cNvSpPr txBox="1"/>
            <p:nvPr/>
          </p:nvSpPr>
          <p:spPr>
            <a:xfrm>
              <a:off x="4664679" y="45077"/>
              <a:ext cx="2234650" cy="1308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000"/>
                <a:buFont typeface="Calibri"/>
                <a:buNone/>
              </a:pPr>
              <a:r>
                <a:rPr b="1" i="0" lang="el-GR" sz="20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Εργο 2,0 εκ. € </a:t>
              </a:r>
              <a:r>
                <a:rPr b="0" i="0" lang="el-GR" sz="1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για λήψη βραχυπρόθεσμων μέτρων</a:t>
              </a:r>
              <a:endParaRPr b="0" i="0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17"/>
            <p:cNvSpPr/>
            <p:nvPr/>
          </p:nvSpPr>
          <p:spPr>
            <a:xfrm rot="5384858">
              <a:off x="5549109" y="1542167"/>
              <a:ext cx="475747" cy="574381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BB2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17"/>
            <p:cNvSpPr txBox="1"/>
            <p:nvPr/>
          </p:nvSpPr>
          <p:spPr>
            <a:xfrm rot="-15142">
              <a:off x="5614354" y="1591485"/>
              <a:ext cx="344629" cy="3330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t/>
              </a:r>
              <a:endParaRPr b="0" i="0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17"/>
            <p:cNvSpPr/>
            <p:nvPr/>
          </p:nvSpPr>
          <p:spPr>
            <a:xfrm>
              <a:off x="4634053" y="2291636"/>
              <a:ext cx="2316052" cy="1389631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17"/>
            <p:cNvSpPr txBox="1"/>
            <p:nvPr/>
          </p:nvSpPr>
          <p:spPr>
            <a:xfrm>
              <a:off x="4674754" y="2332337"/>
              <a:ext cx="2234650" cy="1308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b="0" i="0" lang="el-GR" sz="17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Τα ατυχήματα θα μειωθούν κατά </a:t>
              </a:r>
              <a:r>
                <a:rPr b="1" i="0" lang="el-GR" sz="20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45%</a:t>
              </a:r>
              <a:endParaRPr/>
            </a:p>
          </p:txBody>
        </p:sp>
        <p:sp>
          <p:nvSpPr>
            <p:cNvPr id="1773" name="Google Shape;1773;p17"/>
            <p:cNvSpPr/>
            <p:nvPr/>
          </p:nvSpPr>
          <p:spPr>
            <a:xfrm rot="10800000">
              <a:off x="3952056" y="2699261"/>
              <a:ext cx="481944" cy="574381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BB2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17"/>
            <p:cNvSpPr txBox="1"/>
            <p:nvPr/>
          </p:nvSpPr>
          <p:spPr>
            <a:xfrm>
              <a:off x="4096639" y="2814137"/>
              <a:ext cx="337361" cy="344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1408672" y="2291636"/>
              <a:ext cx="2316052" cy="1389631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17"/>
            <p:cNvSpPr txBox="1"/>
            <p:nvPr/>
          </p:nvSpPr>
          <p:spPr>
            <a:xfrm>
              <a:off x="1449373" y="2332337"/>
              <a:ext cx="2234650" cy="1308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b="0" i="0" lang="el-GR" sz="17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Σύνταξη ειδικής μελέτης για κατασκευή 10-11 κυκλικών κόμβων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b="0" i="0" lang="el-GR" sz="17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i="0" lang="el-GR" sz="20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2 εκ € προυπ.</a:t>
              </a:r>
              <a:endParaRPr/>
            </a:p>
          </p:txBody>
        </p:sp>
        <p:sp>
          <p:nvSpPr>
            <p:cNvPr id="1777" name="Google Shape;1777;p17"/>
            <p:cNvSpPr/>
            <p:nvPr/>
          </p:nvSpPr>
          <p:spPr>
            <a:xfrm rot="5439828">
              <a:off x="2300132" y="3857355"/>
              <a:ext cx="506297" cy="574381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BB2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17"/>
            <p:cNvSpPr txBox="1"/>
            <p:nvPr/>
          </p:nvSpPr>
          <p:spPr>
            <a:xfrm rot="39828">
              <a:off x="2381845" y="3891403"/>
              <a:ext cx="344629" cy="3544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1381504" y="4636481"/>
              <a:ext cx="2316052" cy="1389631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17"/>
            <p:cNvSpPr txBox="1"/>
            <p:nvPr/>
          </p:nvSpPr>
          <p:spPr>
            <a:xfrm>
              <a:off x="1422205" y="4677182"/>
              <a:ext cx="2234650" cy="1308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b="0" i="0" lang="el-GR" sz="1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Διαγωνισμός για κατασκευή έργου</a:t>
              </a:r>
              <a:endParaRPr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3901370" y="5044106"/>
              <a:ext cx="491003" cy="574381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BB2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17"/>
            <p:cNvSpPr txBox="1"/>
            <p:nvPr/>
          </p:nvSpPr>
          <p:spPr>
            <a:xfrm>
              <a:off x="3901370" y="5158982"/>
              <a:ext cx="343702" cy="344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4623978" y="4636481"/>
              <a:ext cx="2316052" cy="1389631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17"/>
            <p:cNvSpPr txBox="1"/>
            <p:nvPr/>
          </p:nvSpPr>
          <p:spPr>
            <a:xfrm>
              <a:off x="4664679" y="4677182"/>
              <a:ext cx="2234650" cy="1308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Calibri"/>
                <a:buNone/>
              </a:pPr>
              <a:r>
                <a:rPr b="0" i="0" lang="el-GR" sz="17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Τα ατυχήματα θα μειωθούν κατά </a:t>
              </a:r>
              <a:r>
                <a:rPr b="1" i="0" lang="el-GR" sz="20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95%</a:t>
              </a:r>
              <a:endParaRPr/>
            </a:p>
          </p:txBody>
        </p:sp>
      </p:grpSp>
      <p:sp>
        <p:nvSpPr>
          <p:cNvPr id="1785" name="Google Shape;1785;p17"/>
          <p:cNvSpPr txBox="1"/>
          <p:nvPr/>
        </p:nvSpPr>
        <p:spPr>
          <a:xfrm>
            <a:off x="3628726" y="169721"/>
            <a:ext cx="765630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el-G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Ενίσχυση οδικής ασφάλειας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0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1" name="Google Shape;179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162" y="6415634"/>
            <a:ext cx="263535" cy="26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" name="Google Shape;1792;p18"/>
          <p:cNvPicPr preferRelativeResize="0"/>
          <p:nvPr/>
        </p:nvPicPr>
        <p:blipFill rotWithShape="1">
          <a:blip r:embed="rId4">
            <a:alphaModFix/>
          </a:blip>
          <a:srcRect b="10614" l="332" r="280" t="338"/>
          <a:stretch/>
        </p:blipFill>
        <p:spPr>
          <a:xfrm>
            <a:off x="1323979" y="570368"/>
            <a:ext cx="9624166" cy="61925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Περιφέρεια Αττικής - MARIE" id="1793" name="Google Shape;179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92518" y="1"/>
            <a:ext cx="999482" cy="778597"/>
          </a:xfrm>
          <a:prstGeom prst="rect">
            <a:avLst/>
          </a:prstGeom>
          <a:noFill/>
          <a:ln>
            <a:noFill/>
          </a:ln>
        </p:spPr>
      </p:pic>
      <p:sp>
        <p:nvSpPr>
          <p:cNvPr id="1794" name="Google Shape;1794;p18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Λήψη βραχυπρόθεσμων μέτρων οδικής ασφάλειας στην παραλιακή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9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800" name="Google Shape;180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1564" y="0"/>
            <a:ext cx="940436" cy="7328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1" name="Google Shape;1801;p19"/>
          <p:cNvGrpSpPr/>
          <p:nvPr/>
        </p:nvGrpSpPr>
        <p:grpSpPr>
          <a:xfrm>
            <a:off x="168073" y="1496291"/>
            <a:ext cx="7474094" cy="4640414"/>
            <a:chOff x="5540" y="0"/>
            <a:chExt cx="7474094" cy="4640414"/>
          </a:xfrm>
        </p:grpSpPr>
        <p:sp>
          <p:nvSpPr>
            <p:cNvPr id="1802" name="Google Shape;1802;p19"/>
            <p:cNvSpPr/>
            <p:nvPr/>
          </p:nvSpPr>
          <p:spPr>
            <a:xfrm>
              <a:off x="5540" y="0"/>
              <a:ext cx="2240435" cy="4640414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19"/>
            <p:cNvSpPr txBox="1"/>
            <p:nvPr/>
          </p:nvSpPr>
          <p:spPr>
            <a:xfrm>
              <a:off x="71160" y="65620"/>
              <a:ext cx="2109195" cy="45091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0.4 εκ € </a:t>
              </a:r>
              <a:r>
                <a:rPr b="0" i="0" lang="el-G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προϋπολογισμός</a:t>
              </a:r>
              <a:r>
                <a:rPr b="1" i="0" lang="el-GR" sz="3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19"/>
            <p:cNvSpPr/>
            <p:nvPr/>
          </p:nvSpPr>
          <p:spPr>
            <a:xfrm>
              <a:off x="2622370" y="0"/>
              <a:ext cx="2240435" cy="4640414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19"/>
            <p:cNvSpPr txBox="1"/>
            <p:nvPr/>
          </p:nvSpPr>
          <p:spPr>
            <a:xfrm>
              <a:off x="2687990" y="65620"/>
              <a:ext cx="2109195" cy="45091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 μήνας </a:t>
              </a:r>
              <a:r>
                <a:rPr b="0" i="0" lang="el-GR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διάρκεια</a:t>
              </a:r>
              <a:endParaRPr b="0" i="0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19"/>
            <p:cNvSpPr/>
            <p:nvPr/>
          </p:nvSpPr>
          <p:spPr>
            <a:xfrm>
              <a:off x="5239199" y="0"/>
              <a:ext cx="2240435" cy="4640414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19"/>
            <p:cNvSpPr txBox="1"/>
            <p:nvPr/>
          </p:nvSpPr>
          <p:spPr>
            <a:xfrm>
              <a:off x="5304819" y="65620"/>
              <a:ext cx="2109195" cy="45091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Συνεχής επιτήρηση </a:t>
              </a:r>
              <a:r>
                <a:rPr b="0" i="0" lang="el-GR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της εξέλιξης του φαινομένου με ειδικό εξοπλισμό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8" name="Google Shape;1808;p19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Αποκατάσταση επικινδυνότητας στις σήραγγες Καραμανλή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9" name="Google Shape;180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00525" y="1325774"/>
            <a:ext cx="3454165" cy="5220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392" name="Google Shape;139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5796" y="-4"/>
            <a:ext cx="929455" cy="724281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p2"/>
          <p:cNvSpPr/>
          <p:nvPr/>
        </p:nvSpPr>
        <p:spPr>
          <a:xfrm>
            <a:off x="118414" y="2029723"/>
            <a:ext cx="5173591" cy="1300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l-G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Presenting in brief the current status and function of the Athens TMC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2"/>
          <p:cNvSpPr txBox="1"/>
          <p:nvPr>
            <p:ph idx="1" type="body"/>
          </p:nvPr>
        </p:nvSpPr>
        <p:spPr>
          <a:xfrm>
            <a:off x="0" y="1051744"/>
            <a:ext cx="7367228" cy="580625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b="1"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Κυκλοφοριακός έλεγχος στις μεγαλύτερες Λεωφόρους της Αθήνας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i="1" lang="el-G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Λ. ΚΗΦΙΣΟΥ</a:t>
            </a:r>
            <a:r>
              <a:rPr i="1" lang="el-G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(περίπου 100.000 οχήματα / ημέρα &amp; 4 περιστατικά την ημέρα –ατυχήματα-αυτοκίνητα που χαλάνε ή ξεμένουν από βενζίνη)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i="1" lang="el-G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Λ. ΠΟΣΕΙΔΩΝΟΣ</a:t>
            </a:r>
            <a:r>
              <a:rPr i="1" lang="el-G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(μεγάλη συχνότητα ατυχημάτων ειδικά την περίοδο του καλοκαιριού)</a:t>
            </a:r>
            <a:endParaRPr i="1" sz="1200"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i="1" lang="el-G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Λ. ΚΗΦΙΣΙΑΣ </a:t>
            </a:r>
            <a:r>
              <a:rPr i="1" lang="el-G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(ιδιαίτερα επιβαρυμένη, η προέκτασή της διέρχεται από το δακτύλιο)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b="1"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Καθημερινή παρακολούθηση της κυκλοφορίας από 5 συγκ. μηχανικούς</a:t>
            </a:r>
            <a:endParaRPr b="1" sz="2000"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l-G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Εκπόνηση μελετών για τη λειτουργία των φωτεινών σηματοδοτών</a:t>
            </a:r>
            <a:endParaRPr sz="1500"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l-G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Έλεγχος και επαλήθευση των χρόνων ταξιδιού για 70 διαφορετικές διαδρομές</a:t>
            </a:r>
            <a:endParaRPr sz="1500"/>
          </a:p>
          <a:p>
            <a:pPr indent="-24765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i="1" sz="1500"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b="1"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Καθημερινή παρακολούθηση κίνησης από 9 χειριστές</a:t>
            </a:r>
            <a:endParaRPr b="1" sz="2000"/>
          </a:p>
          <a:p>
            <a:pPr indent="-342900" lvl="1" marL="8001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l-G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Παρακολούθηση κίνησης και συμβάντων από τις κάμερες CCT V</a:t>
            </a:r>
            <a:endParaRPr/>
          </a:p>
          <a:p>
            <a:pPr indent="-342900" lvl="1" marL="8001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l-G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Κλήση Τροχαίας-Πολ.Προστασίας, συναρμοδίων Υπηρεσιών, όταν συμβεί κάποιο περιστατικό</a:t>
            </a:r>
            <a:endParaRPr sz="1500"/>
          </a:p>
          <a:p>
            <a:pPr indent="-342900" lvl="1" marL="8001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l-G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Απάντηση σε παράπονα πολιτών για οδικές υποδομές, ατυχήματα κλπ.</a:t>
            </a:r>
            <a:endParaRPr sz="15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540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1395" name="Google Shape;13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7227" y="1080088"/>
            <a:ext cx="4404533" cy="3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67228" y="4224539"/>
            <a:ext cx="4404533" cy="2611221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p2"/>
          <p:cNvSpPr/>
          <p:nvPr/>
        </p:nvSpPr>
        <p:spPr>
          <a:xfrm>
            <a:off x="118414" y="709839"/>
            <a:ext cx="65" cy="528358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800"/>
              <a:buFont typeface="Arial"/>
              <a:buNone/>
            </a:pPr>
            <a:br>
              <a:rPr b="0" i="0" lang="el-GR" sz="1800" u="none" cap="none" strike="noStrik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2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Κέντρο Διαχείρισης Κυκλοφορίας Περιφέρειας Αττικής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p20"/>
          <p:cNvSpPr txBox="1"/>
          <p:nvPr/>
        </p:nvSpPr>
        <p:spPr>
          <a:xfrm>
            <a:off x="1943969" y="0"/>
            <a:ext cx="8261416" cy="1225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Αποκόλληση μεγάλου βράχου στις σήραγγες του Καραμανλή</a:t>
            </a:r>
            <a:endParaRPr/>
          </a:p>
        </p:txBody>
      </p:sp>
      <p:sp>
        <p:nvSpPr>
          <p:cNvPr id="1816" name="Google Shape;1816;p20"/>
          <p:cNvSpPr/>
          <p:nvPr/>
        </p:nvSpPr>
        <p:spPr>
          <a:xfrm>
            <a:off x="1748363" y="1289225"/>
            <a:ext cx="8695273" cy="63714"/>
          </a:xfrm>
          <a:prstGeom prst="rect">
            <a:avLst/>
          </a:prstGeom>
          <a:solidFill>
            <a:srgbClr val="AAB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7" name="Google Shape;181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8363" y="1589142"/>
            <a:ext cx="8695273" cy="4891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823" name="Google Shape;182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99136" y="0"/>
            <a:ext cx="992863" cy="773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4" name="Google Shape;1824;p21"/>
          <p:cNvGrpSpPr/>
          <p:nvPr/>
        </p:nvGrpSpPr>
        <p:grpSpPr>
          <a:xfrm>
            <a:off x="5168" y="1681018"/>
            <a:ext cx="6909777" cy="4934526"/>
            <a:chOff x="5168" y="0"/>
            <a:chExt cx="6909777" cy="4934526"/>
          </a:xfrm>
        </p:grpSpPr>
        <p:sp>
          <p:nvSpPr>
            <p:cNvPr id="1825" name="Google Shape;1825;p21"/>
            <p:cNvSpPr/>
            <p:nvPr/>
          </p:nvSpPr>
          <p:spPr>
            <a:xfrm>
              <a:off x="5168" y="0"/>
              <a:ext cx="2090033" cy="4934526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21"/>
            <p:cNvSpPr txBox="1"/>
            <p:nvPr/>
          </p:nvSpPr>
          <p:spPr>
            <a:xfrm>
              <a:off x="66383" y="61215"/>
              <a:ext cx="1967603" cy="48120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37.0 εκ € 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προϋπολογι-σμός </a:t>
              </a:r>
              <a:endParaRPr/>
            </a:p>
          </p:txBody>
        </p:sp>
        <p:sp>
          <p:nvSpPr>
            <p:cNvPr id="1827" name="Google Shape;1827;p21"/>
            <p:cNvSpPr/>
            <p:nvPr/>
          </p:nvSpPr>
          <p:spPr>
            <a:xfrm>
              <a:off x="2446328" y="0"/>
              <a:ext cx="2090033" cy="4934526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21"/>
            <p:cNvSpPr txBox="1"/>
            <p:nvPr/>
          </p:nvSpPr>
          <p:spPr>
            <a:xfrm>
              <a:off x="2507543" y="61215"/>
              <a:ext cx="1967603" cy="48120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25.000 </a:t>
              </a:r>
              <a:r>
                <a:rPr b="1" i="0" lang="el-GR" sz="31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φωτιστικά</a:t>
              </a: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 LED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πλήρως τηλεδιαχειρι-ζόμενα και με δυνατότητα dimming</a:t>
              </a:r>
              <a:endPara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21"/>
            <p:cNvSpPr/>
            <p:nvPr/>
          </p:nvSpPr>
          <p:spPr>
            <a:xfrm>
              <a:off x="4824912" y="0"/>
              <a:ext cx="2090033" cy="4934526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21"/>
            <p:cNvSpPr txBox="1"/>
            <p:nvPr/>
          </p:nvSpPr>
          <p:spPr>
            <a:xfrm>
              <a:off x="4886127" y="61215"/>
              <a:ext cx="1967603" cy="48120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10ετής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υποχρέωση συντήρησης στον ανάδοχο</a:t>
              </a:r>
              <a:endPara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31" name="Google Shape;183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4220" y="2114788"/>
            <a:ext cx="5137780" cy="3537867"/>
          </a:xfrm>
          <a:prstGeom prst="rect">
            <a:avLst/>
          </a:prstGeom>
          <a:noFill/>
          <a:ln>
            <a:noFill/>
          </a:ln>
        </p:spPr>
      </p:pic>
      <p:sp>
        <p:nvSpPr>
          <p:cNvPr id="1832" name="Google Shape;1832;p21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Προμήθεια, εγκατάσταση και λειτουργία φωτιστικών led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838" name="Google Shape;183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24520" y="0"/>
            <a:ext cx="952688" cy="7423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9" name="Google Shape;1839;p22"/>
          <p:cNvGrpSpPr/>
          <p:nvPr/>
        </p:nvGrpSpPr>
        <p:grpSpPr>
          <a:xfrm>
            <a:off x="130767" y="1521893"/>
            <a:ext cx="6987597" cy="4811269"/>
            <a:chOff x="5180" y="0"/>
            <a:chExt cx="6987597" cy="4811269"/>
          </a:xfrm>
        </p:grpSpPr>
        <p:sp>
          <p:nvSpPr>
            <p:cNvPr id="1840" name="Google Shape;1840;p22"/>
            <p:cNvSpPr/>
            <p:nvPr/>
          </p:nvSpPr>
          <p:spPr>
            <a:xfrm>
              <a:off x="5180" y="0"/>
              <a:ext cx="2094603" cy="4811269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22"/>
            <p:cNvSpPr txBox="1"/>
            <p:nvPr/>
          </p:nvSpPr>
          <p:spPr>
            <a:xfrm>
              <a:off x="66529" y="61349"/>
              <a:ext cx="1971905" cy="46885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8.0 εκ. € </a:t>
              </a:r>
              <a:r>
                <a:rPr b="0" i="0" lang="el-GR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προϋπολογι-σμός</a:t>
              </a:r>
              <a:endParaRPr b="0" i="0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22"/>
            <p:cNvSpPr/>
            <p:nvPr/>
          </p:nvSpPr>
          <p:spPr>
            <a:xfrm>
              <a:off x="2451677" y="0"/>
              <a:ext cx="2094603" cy="4811269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22"/>
            <p:cNvSpPr txBox="1"/>
            <p:nvPr/>
          </p:nvSpPr>
          <p:spPr>
            <a:xfrm>
              <a:off x="2513026" y="61349"/>
              <a:ext cx="1971905" cy="46885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1.900 </a:t>
              </a:r>
              <a:r>
                <a:rPr b="0" i="0" lang="el-GR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ρυθμιστές που ελέγχουν 2100 σηματοδοτούμενους κόμβους</a:t>
              </a:r>
              <a:endParaRPr/>
            </a:p>
          </p:txBody>
        </p:sp>
        <p:sp>
          <p:nvSpPr>
            <p:cNvPr id="1844" name="Google Shape;1844;p22"/>
            <p:cNvSpPr/>
            <p:nvPr/>
          </p:nvSpPr>
          <p:spPr>
            <a:xfrm>
              <a:off x="4898174" y="0"/>
              <a:ext cx="2094603" cy="4811269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22"/>
            <p:cNvSpPr txBox="1"/>
            <p:nvPr/>
          </p:nvSpPr>
          <p:spPr>
            <a:xfrm>
              <a:off x="4959523" y="61349"/>
              <a:ext cx="1971905" cy="46885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b="1" i="0" lang="el-GR" sz="3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el-GR" sz="2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διαφορετικοίαπόλυτως </a:t>
              </a:r>
              <a:r>
                <a:rPr b="0" i="0" lang="el-GR" sz="2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εξειδικευμένοι</a:t>
              </a:r>
              <a:r>
                <a:rPr b="0" i="0" lang="el-GR" sz="2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ανάδοχοι</a:t>
              </a:r>
              <a:endParaRPr b="0" i="0" sz="2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46" name="Google Shape;184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8679" y="1521893"/>
            <a:ext cx="4104028" cy="4811269"/>
          </a:xfrm>
          <a:prstGeom prst="rect">
            <a:avLst/>
          </a:prstGeom>
          <a:noFill/>
          <a:ln>
            <a:noFill/>
          </a:ln>
        </p:spPr>
      </p:pic>
      <p:sp>
        <p:nvSpPr>
          <p:cNvPr id="1847" name="Google Shape;1847;p22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Συντήρηση ρυθμιστών και Κέντρου Φωτεινής σηματοδότησης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853" name="Google Shape;185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3242" y="0"/>
            <a:ext cx="931383" cy="7257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4" name="Google Shape;1854;p23"/>
          <p:cNvGrpSpPr/>
          <p:nvPr/>
        </p:nvGrpSpPr>
        <p:grpSpPr>
          <a:xfrm>
            <a:off x="90233" y="1357841"/>
            <a:ext cx="6994773" cy="5418667"/>
            <a:chOff x="1592" y="0"/>
            <a:chExt cx="6994773" cy="5418667"/>
          </a:xfrm>
        </p:grpSpPr>
        <p:sp>
          <p:nvSpPr>
            <p:cNvPr id="1855" name="Google Shape;1855;p23"/>
            <p:cNvSpPr/>
            <p:nvPr/>
          </p:nvSpPr>
          <p:spPr>
            <a:xfrm>
              <a:off x="1592" y="0"/>
              <a:ext cx="1553013" cy="541866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23"/>
            <p:cNvSpPr txBox="1"/>
            <p:nvPr/>
          </p:nvSpPr>
          <p:spPr>
            <a:xfrm>
              <a:off x="47078" y="45486"/>
              <a:ext cx="1462041" cy="53276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10.0 εκ € </a:t>
              </a:r>
              <a:r>
                <a:rPr b="0" i="0" lang="el-GR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συνολικός προϋπολογισμός</a:t>
              </a: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1815512" y="0"/>
              <a:ext cx="1553013" cy="541866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23"/>
            <p:cNvSpPr txBox="1"/>
            <p:nvPr/>
          </p:nvSpPr>
          <p:spPr>
            <a:xfrm>
              <a:off x="1860998" y="45486"/>
              <a:ext cx="1462041" cy="53276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40.000 </a:t>
              </a:r>
              <a:r>
                <a:rPr b="0" i="0" lang="el-GR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σηματο-δότες συντηρού-νται</a:t>
              </a:r>
              <a:endParaRPr b="0" i="0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3629432" y="0"/>
              <a:ext cx="1553013" cy="541866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23"/>
            <p:cNvSpPr txBox="1"/>
            <p:nvPr/>
          </p:nvSpPr>
          <p:spPr>
            <a:xfrm>
              <a:off x="3674918" y="45486"/>
              <a:ext cx="1462041" cy="53276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10.000 </a:t>
              </a:r>
              <a:r>
                <a:rPr b="0" i="0" lang="el-G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σηματοδό-τες αντικαθί-στανται με νέους χαμηλής τάσης τύπου led</a:t>
              </a:r>
              <a:endParaRPr b="0" i="0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443352" y="0"/>
              <a:ext cx="1553013" cy="541866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23"/>
            <p:cNvSpPr txBox="1"/>
            <p:nvPr/>
          </p:nvSpPr>
          <p:spPr>
            <a:xfrm>
              <a:off x="5488838" y="45486"/>
              <a:ext cx="1462041" cy="53276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5.000 </a:t>
              </a:r>
              <a:r>
                <a:rPr b="0" i="0" lang="el-GR" sz="2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ιστοί θα αντικατα-σταθούν με γαλβανι-σμένους</a:t>
              </a:r>
              <a:endParaRPr b="0" i="0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63" name="Google Shape;186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6600" y="1357841"/>
            <a:ext cx="4622334" cy="5331368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3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Λειτουργία, συντήρηση και ανακαίνιση εξωτερικών εγκαταστάσεων φωτεινής σηματοδότησης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24"/>
          <p:cNvSpPr txBox="1"/>
          <p:nvPr>
            <p:ph type="ctrTitle"/>
          </p:nvPr>
        </p:nvSpPr>
        <p:spPr>
          <a:xfrm>
            <a:off x="1448053" y="3554446"/>
            <a:ext cx="9522842" cy="10202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ookman Old Style"/>
              <a:buNone/>
            </a:pPr>
            <a:r>
              <a:rPr b="1" lang="el-GR" sz="4800">
                <a:latin typeface="Bookman Old Style"/>
                <a:ea typeface="Bookman Old Style"/>
                <a:cs typeface="Bookman Old Style"/>
                <a:sym typeface="Bookman Old Style"/>
              </a:rPr>
              <a:t>Μελλοντικά έργα που ενισχύουν την οδική ασφάλεια</a:t>
            </a:r>
            <a:endParaRPr/>
          </a:p>
        </p:txBody>
      </p:sp>
      <p:pic>
        <p:nvPicPr>
          <p:cNvPr descr="Περιφέρεια Αττικής - MARIE" id="1871" name="Google Shape;187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6587" y="5205296"/>
            <a:ext cx="1898826" cy="147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2" name="Google Shape;187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31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878" name="Google Shape;187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4526" y="0"/>
            <a:ext cx="757473" cy="590263"/>
          </a:xfrm>
          <a:prstGeom prst="rect">
            <a:avLst/>
          </a:prstGeom>
          <a:noFill/>
          <a:ln>
            <a:noFill/>
          </a:ln>
        </p:spPr>
      </p:pic>
      <p:sp>
        <p:nvSpPr>
          <p:cNvPr id="1879" name="Google Shape;1879;p25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Ανακαίνιση του  Kέντρου Διαχείρισης Κυκλοφορίας της Αθήνας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0" name="Google Shape;1880;p25"/>
          <p:cNvGrpSpPr/>
          <p:nvPr/>
        </p:nvGrpSpPr>
        <p:grpSpPr>
          <a:xfrm>
            <a:off x="91260" y="1539090"/>
            <a:ext cx="11503610" cy="4771175"/>
            <a:chOff x="2618" y="0"/>
            <a:chExt cx="11503610" cy="4771175"/>
          </a:xfrm>
        </p:grpSpPr>
        <p:sp>
          <p:nvSpPr>
            <p:cNvPr id="1881" name="Google Shape;1881;p25"/>
            <p:cNvSpPr/>
            <p:nvPr/>
          </p:nvSpPr>
          <p:spPr>
            <a:xfrm>
              <a:off x="2618" y="0"/>
              <a:ext cx="2554087" cy="4771175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25"/>
            <p:cNvSpPr txBox="1"/>
            <p:nvPr/>
          </p:nvSpPr>
          <p:spPr>
            <a:xfrm>
              <a:off x="77425" y="74807"/>
              <a:ext cx="2404473" cy="46215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15.0 εκ €  </a:t>
              </a:r>
              <a:r>
                <a:rPr b="0" i="0" lang="el-G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συνολικός προϋπολογισμός (χρηματοδότηση από το ΠΕΠ Αττικής)</a:t>
              </a:r>
              <a:endParaRPr b="0" i="0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p25"/>
            <p:cNvSpPr/>
            <p:nvPr/>
          </p:nvSpPr>
          <p:spPr>
            <a:xfrm>
              <a:off x="2985793" y="0"/>
              <a:ext cx="2554087" cy="4771175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25"/>
            <p:cNvSpPr txBox="1"/>
            <p:nvPr/>
          </p:nvSpPr>
          <p:spPr>
            <a:xfrm>
              <a:off x="3060600" y="74807"/>
              <a:ext cx="2404473" cy="46215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240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αναλογικές κάμερες CCTV θα αντικατασταθούν με ψηφιακές κάμερες (cloud based)</a:t>
              </a:r>
              <a:endPara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p25"/>
            <p:cNvSpPr/>
            <p:nvPr/>
          </p:nvSpPr>
          <p:spPr>
            <a:xfrm>
              <a:off x="5968967" y="0"/>
              <a:ext cx="2554087" cy="4771175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25"/>
            <p:cNvSpPr txBox="1"/>
            <p:nvPr/>
          </p:nvSpPr>
          <p:spPr>
            <a:xfrm>
              <a:off x="6043774" y="74807"/>
              <a:ext cx="2404473" cy="46215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17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Πινακίδες θα αντικατασταθούν με νέες full MATRIX</a:t>
              </a:r>
              <a:endParaRPr/>
            </a:p>
          </p:txBody>
        </p:sp>
        <p:sp>
          <p:nvSpPr>
            <p:cNvPr id="1887" name="Google Shape;1887;p25"/>
            <p:cNvSpPr/>
            <p:nvPr/>
          </p:nvSpPr>
          <p:spPr>
            <a:xfrm>
              <a:off x="8952141" y="0"/>
              <a:ext cx="2554087" cy="4771175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25"/>
            <p:cNvSpPr txBox="1"/>
            <p:nvPr/>
          </p:nvSpPr>
          <p:spPr>
            <a:xfrm>
              <a:off x="9026948" y="74807"/>
              <a:ext cx="2404473" cy="46215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Μετατρέπουμε τη Λεωφόρο Βάρης -  Κορωπίου σε </a:t>
              </a:r>
              <a:r>
                <a:rPr b="1" i="0" lang="el-GR" sz="28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έξυπνη Λεωφόρο. </a:t>
              </a:r>
              <a:br>
                <a:rPr b="0" i="0" lang="el-G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(Τα φανάρια θα ρυθμίζονται αυτόματα ανάλογα με την κίνηση)</a:t>
              </a:r>
              <a:endPara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894" name="Google Shape;189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7073" y="7309"/>
            <a:ext cx="954927" cy="7441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5" name="Google Shape;1895;p26"/>
          <p:cNvGrpSpPr/>
          <p:nvPr/>
        </p:nvGrpSpPr>
        <p:grpSpPr>
          <a:xfrm>
            <a:off x="1198" y="1533235"/>
            <a:ext cx="12032584" cy="4862945"/>
            <a:chOff x="1198" y="0"/>
            <a:chExt cx="12032584" cy="4862945"/>
          </a:xfrm>
        </p:grpSpPr>
        <p:sp>
          <p:nvSpPr>
            <p:cNvPr id="1896" name="Google Shape;1896;p26"/>
            <p:cNvSpPr/>
            <p:nvPr/>
          </p:nvSpPr>
          <p:spPr>
            <a:xfrm>
              <a:off x="1198" y="0"/>
              <a:ext cx="2121400" cy="4862945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26"/>
            <p:cNvSpPr txBox="1"/>
            <p:nvPr/>
          </p:nvSpPr>
          <p:spPr>
            <a:xfrm>
              <a:off x="63332" y="62134"/>
              <a:ext cx="1997132" cy="473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20.0 εκ € </a:t>
              </a:r>
              <a:r>
                <a:rPr b="0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el-G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συνολικός προϋπολογισμός</a:t>
              </a:r>
              <a:endParaRPr b="0" i="0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p26"/>
            <p:cNvSpPr/>
            <p:nvPr/>
          </p:nvSpPr>
          <p:spPr>
            <a:xfrm>
              <a:off x="2478994" y="0"/>
              <a:ext cx="2121400" cy="4862945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26"/>
            <p:cNvSpPr txBox="1"/>
            <p:nvPr/>
          </p:nvSpPr>
          <p:spPr>
            <a:xfrm>
              <a:off x="2541128" y="62134"/>
              <a:ext cx="1997132" cy="473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7.000 </a:t>
              </a:r>
              <a:r>
                <a:rPr b="0" i="0" lang="el-G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συμβατικοί σηματοδότες θα αντικαταστ-αθούν με LED χαμηλής τάσης</a:t>
              </a:r>
              <a:endParaRPr b="0" i="0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26"/>
            <p:cNvSpPr/>
            <p:nvPr/>
          </p:nvSpPr>
          <p:spPr>
            <a:xfrm>
              <a:off x="4956790" y="0"/>
              <a:ext cx="2121400" cy="4862945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26"/>
            <p:cNvSpPr txBox="1"/>
            <p:nvPr/>
          </p:nvSpPr>
          <p:spPr>
            <a:xfrm>
              <a:off x="5018924" y="62134"/>
              <a:ext cx="1997132" cy="473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5.000 </a:t>
              </a:r>
              <a:endParaRPr b="1" i="0" sz="32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l-G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φώτα LED θα τοποθετηθούν εντός του δρόμου</a:t>
              </a:r>
              <a:endPara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26"/>
            <p:cNvSpPr/>
            <p:nvPr/>
          </p:nvSpPr>
          <p:spPr>
            <a:xfrm>
              <a:off x="7434586" y="0"/>
              <a:ext cx="2121400" cy="4862945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26"/>
            <p:cNvSpPr txBox="1"/>
            <p:nvPr/>
          </p:nvSpPr>
          <p:spPr>
            <a:xfrm>
              <a:off x="7496720" y="62134"/>
              <a:ext cx="1997132" cy="473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1000 </a:t>
              </a:r>
              <a:r>
                <a:rPr b="0" i="0" lang="el-G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φανάρια safe light  </a:t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p26"/>
            <p:cNvSpPr/>
            <p:nvPr/>
          </p:nvSpPr>
          <p:spPr>
            <a:xfrm>
              <a:off x="9912382" y="0"/>
              <a:ext cx="2121400" cy="4862945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26"/>
            <p:cNvSpPr txBox="1"/>
            <p:nvPr/>
          </p:nvSpPr>
          <p:spPr>
            <a:xfrm>
              <a:off x="9974516" y="62134"/>
              <a:ext cx="1997132" cy="473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200 </a:t>
              </a:r>
              <a:r>
                <a:rPr b="0" i="0" lang="el-G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συσκευές για άτομα με προβλήματα όρασης</a:t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6" name="Google Shape;1906;p26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Ανακαίνιση 250 επιλεγμένων σηματοδοτούμενων κόμβων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912" name="Google Shape;191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7073" y="7309"/>
            <a:ext cx="954927" cy="7441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3" name="Google Shape;1913;p27"/>
          <p:cNvGrpSpPr/>
          <p:nvPr/>
        </p:nvGrpSpPr>
        <p:grpSpPr>
          <a:xfrm>
            <a:off x="84261" y="1653309"/>
            <a:ext cx="11386168" cy="4322618"/>
            <a:chOff x="1134" y="0"/>
            <a:chExt cx="11386168" cy="4322618"/>
          </a:xfrm>
        </p:grpSpPr>
        <p:sp>
          <p:nvSpPr>
            <p:cNvPr id="1914" name="Google Shape;1914;p27"/>
            <p:cNvSpPr/>
            <p:nvPr/>
          </p:nvSpPr>
          <p:spPr>
            <a:xfrm>
              <a:off x="1134" y="0"/>
              <a:ext cx="2007434" cy="4322618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27"/>
            <p:cNvSpPr txBox="1"/>
            <p:nvPr/>
          </p:nvSpPr>
          <p:spPr>
            <a:xfrm>
              <a:off x="59930" y="58796"/>
              <a:ext cx="1889842" cy="4205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18.0 εκ € 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συνολικός προϋπολογι-σμός (χρηματοδότηση από το ΠΕΠ Αττικής)</a:t>
              </a:r>
              <a:endParaRPr/>
            </a:p>
          </p:txBody>
        </p:sp>
        <p:sp>
          <p:nvSpPr>
            <p:cNvPr id="1916" name="Google Shape;1916;p27"/>
            <p:cNvSpPr/>
            <p:nvPr/>
          </p:nvSpPr>
          <p:spPr>
            <a:xfrm>
              <a:off x="2345817" y="0"/>
              <a:ext cx="2007434" cy="4322618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27"/>
            <p:cNvSpPr txBox="1"/>
            <p:nvPr/>
          </p:nvSpPr>
          <p:spPr>
            <a:xfrm>
              <a:off x="2404613" y="58796"/>
              <a:ext cx="1889842" cy="4205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17 Km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συνολικό μήκος παρέμβασης</a:t>
              </a:r>
              <a:endParaRPr/>
            </a:p>
          </p:txBody>
        </p:sp>
        <p:sp>
          <p:nvSpPr>
            <p:cNvPr id="1918" name="Google Shape;1918;p27"/>
            <p:cNvSpPr/>
            <p:nvPr/>
          </p:nvSpPr>
          <p:spPr>
            <a:xfrm>
              <a:off x="4690501" y="0"/>
              <a:ext cx="2007434" cy="4322618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27"/>
            <p:cNvSpPr txBox="1"/>
            <p:nvPr/>
          </p:nvSpPr>
          <p:spPr>
            <a:xfrm>
              <a:off x="4749297" y="58796"/>
              <a:ext cx="1889842" cy="4205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Ολική αποξήλ-ωση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υφιστάμενου διαζώματος και μεταλλικών στηθαίων τύπου κάγκελου</a:t>
              </a:r>
              <a:endPara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27"/>
            <p:cNvSpPr/>
            <p:nvPr/>
          </p:nvSpPr>
          <p:spPr>
            <a:xfrm>
              <a:off x="7035184" y="0"/>
              <a:ext cx="2007434" cy="4322618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27"/>
            <p:cNvSpPr txBox="1"/>
            <p:nvPr/>
          </p:nvSpPr>
          <p:spPr>
            <a:xfrm>
              <a:off x="7093980" y="58796"/>
              <a:ext cx="1889842" cy="4205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Τοποθέτηση</a:t>
              </a:r>
              <a:r>
                <a:rPr b="0" i="0" lang="el-GR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μεταλλι-κών συστημά-των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αναχαίτισης οχημάτων στις γέφυρες </a:t>
              </a:r>
              <a:endPara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p27"/>
            <p:cNvSpPr/>
            <p:nvPr/>
          </p:nvSpPr>
          <p:spPr>
            <a:xfrm>
              <a:off x="9379868" y="0"/>
              <a:ext cx="2007434" cy="4322618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27"/>
            <p:cNvSpPr txBox="1"/>
            <p:nvPr/>
          </p:nvSpPr>
          <p:spPr>
            <a:xfrm>
              <a:off x="9438664" y="58796"/>
              <a:ext cx="1889842" cy="42050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Μετα-  φορά των ιστών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ηλεκτροφωτισμού εντός το στηθαίου – παραμορφώσιμοι ιστοί ασφαλείας</a:t>
              </a:r>
              <a:endPara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4" name="Google Shape;1924;p27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Αντικατάσταση μεταλλικών στηθαίων στη λ. Κηφισού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9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930" name="Google Shape;193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7073" y="7309"/>
            <a:ext cx="954927" cy="7441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1" name="Google Shape;1931;p28"/>
          <p:cNvGrpSpPr/>
          <p:nvPr/>
        </p:nvGrpSpPr>
        <p:grpSpPr>
          <a:xfrm>
            <a:off x="84313" y="1625600"/>
            <a:ext cx="11912535" cy="4350327"/>
            <a:chOff x="1186" y="0"/>
            <a:chExt cx="11912535" cy="4350327"/>
          </a:xfrm>
        </p:grpSpPr>
        <p:sp>
          <p:nvSpPr>
            <p:cNvPr id="1932" name="Google Shape;1932;p28"/>
            <p:cNvSpPr/>
            <p:nvPr/>
          </p:nvSpPr>
          <p:spPr>
            <a:xfrm>
              <a:off x="1186" y="0"/>
              <a:ext cx="2100235" cy="435032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28"/>
            <p:cNvSpPr txBox="1"/>
            <p:nvPr/>
          </p:nvSpPr>
          <p:spPr>
            <a:xfrm>
              <a:off x="62700" y="61514"/>
              <a:ext cx="1977207" cy="4227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30εκ €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συνολικός προϋπολογι-σμός (χρηματοδότηση από το ΠΕΠ Αττικής)</a:t>
              </a:r>
              <a:endParaRPr/>
            </a:p>
          </p:txBody>
        </p:sp>
        <p:sp>
          <p:nvSpPr>
            <p:cNvPr id="1934" name="Google Shape;1934;p28"/>
            <p:cNvSpPr/>
            <p:nvPr/>
          </p:nvSpPr>
          <p:spPr>
            <a:xfrm>
              <a:off x="2454261" y="0"/>
              <a:ext cx="2100235" cy="435032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28"/>
            <p:cNvSpPr txBox="1"/>
            <p:nvPr/>
          </p:nvSpPr>
          <p:spPr>
            <a:xfrm>
              <a:off x="2515775" y="61514"/>
              <a:ext cx="1977207" cy="4227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100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διασταυρώσεις στις οποίες θα τοποθετηθούν κάμερες παραβίασης ερυθρού σηματοδότη</a:t>
              </a:r>
              <a:endParaRPr/>
            </a:p>
          </p:txBody>
        </p:sp>
        <p:sp>
          <p:nvSpPr>
            <p:cNvPr id="1936" name="Google Shape;1936;p28"/>
            <p:cNvSpPr/>
            <p:nvPr/>
          </p:nvSpPr>
          <p:spPr>
            <a:xfrm>
              <a:off x="4907336" y="0"/>
              <a:ext cx="2100235" cy="435032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28"/>
            <p:cNvSpPr txBox="1"/>
            <p:nvPr/>
          </p:nvSpPr>
          <p:spPr>
            <a:xfrm>
              <a:off x="4968850" y="61514"/>
              <a:ext cx="1977207" cy="4227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50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κάμερες παρακολούθησης παραβιάσεων ορίου ταχύτητας</a:t>
              </a:r>
              <a:endPara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p28"/>
            <p:cNvSpPr/>
            <p:nvPr/>
          </p:nvSpPr>
          <p:spPr>
            <a:xfrm>
              <a:off x="7360411" y="0"/>
              <a:ext cx="2100235" cy="435032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28"/>
            <p:cNvSpPr txBox="1"/>
            <p:nvPr/>
          </p:nvSpPr>
          <p:spPr>
            <a:xfrm>
              <a:off x="7421925" y="61514"/>
              <a:ext cx="1977207" cy="4227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3200"/>
                <a:buFont typeface="Calibri"/>
                <a:buNone/>
              </a:pPr>
              <a:r>
                <a:rPr b="1" i="0" lang="el-GR" sz="32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20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κάμερες παρακολούθησης παραβιάσεων ΛΕΑ</a:t>
              </a:r>
              <a:endPara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p28"/>
            <p:cNvSpPr/>
            <p:nvPr/>
          </p:nvSpPr>
          <p:spPr>
            <a:xfrm>
              <a:off x="9813486" y="0"/>
              <a:ext cx="2100235" cy="435032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1270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28"/>
            <p:cNvSpPr txBox="1"/>
            <p:nvPr/>
          </p:nvSpPr>
          <p:spPr>
            <a:xfrm>
              <a:off x="9875000" y="61514"/>
              <a:ext cx="1977207" cy="4227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2400"/>
                <a:buFont typeface="Calibri"/>
                <a:buNone/>
              </a:pPr>
              <a:r>
                <a:rPr b="1" i="0" lang="el-GR" sz="24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Συνεχής συνεργασία </a:t>
              </a:r>
              <a:r>
                <a:rPr b="0" i="0" lang="el-GR" sz="20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με την Τροχαία Αττικής</a:t>
              </a:r>
              <a:endParaRPr b="0" i="0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2" name="Google Shape;1942;p28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Τοποθέτηση ηλεκτρονικών μέσων παρακολούθησης παραβιάσεων ΚΟΚ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7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p29"/>
          <p:cNvSpPr txBox="1"/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r>
              <a:rPr lang="el-GR"/>
              <a:t>Καλώς ορίσατε, μαθητές!</a:t>
            </a:r>
            <a:endParaRPr/>
          </a:p>
        </p:txBody>
      </p:sp>
      <p:sp>
        <p:nvSpPr>
          <p:cNvPr id="1949" name="Google Shape;1949;p29"/>
          <p:cNvSpPr txBox="1"/>
          <p:nvPr>
            <p:ph idx="1" type="subTitle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l-GR"/>
              <a:t>2</a:t>
            </a:r>
            <a:r>
              <a:rPr baseline="30000" lang="el-GR"/>
              <a:t>ο</a:t>
            </a:r>
            <a:r>
              <a:rPr lang="el-GR"/>
              <a:t> Δημοτικό Αγίου Στεφάνου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Κηφισός: Νταλίκα πέρασε στο αντίθετο ρεύμα και έπεσε στα ..." id="1403" name="Google Shape;140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3"/>
          <p:cNvSpPr/>
          <p:nvPr/>
        </p:nvSpPr>
        <p:spPr>
          <a:xfrm>
            <a:off x="7000303" y="1"/>
            <a:ext cx="5207726" cy="6880928"/>
          </a:xfrm>
          <a:custGeom>
            <a:rect b="b" l="l" r="r" t="t"/>
            <a:pathLst>
              <a:path extrusionOk="0" h="10479884" w="6540088">
                <a:moveTo>
                  <a:pt x="0" y="0"/>
                </a:moveTo>
                <a:lnTo>
                  <a:pt x="6540088" y="0"/>
                </a:lnTo>
                <a:lnTo>
                  <a:pt x="6540088" y="10479884"/>
                </a:lnTo>
                <a:lnTo>
                  <a:pt x="0" y="1047988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405" name="Google Shape;1405;p3"/>
          <p:cNvSpPr txBox="1"/>
          <p:nvPr/>
        </p:nvSpPr>
        <p:spPr>
          <a:xfrm>
            <a:off x="7444542" y="824827"/>
            <a:ext cx="4643369" cy="1157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28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Open Sans"/>
              <a:buNone/>
            </a:pPr>
            <a:r>
              <a:rPr b="0" i="0" lang="el-GR" sz="2800" u="none" cap="none" strike="noStrike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Στόχος: </a:t>
            </a:r>
            <a:r>
              <a:rPr b="0" i="0" lang="el-GR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Ο μινιμαλισμός του χρόνου επέμβασης από την υποδοχή του συμβάντος έως την πλήρη επίλυση.</a:t>
            </a:r>
            <a:endParaRPr/>
          </a:p>
        </p:txBody>
      </p:sp>
      <p:grpSp>
        <p:nvGrpSpPr>
          <p:cNvPr id="1406" name="Google Shape;1406;p3"/>
          <p:cNvGrpSpPr/>
          <p:nvPr/>
        </p:nvGrpSpPr>
        <p:grpSpPr>
          <a:xfrm rot="-5400000">
            <a:off x="9520033" y="3239781"/>
            <a:ext cx="590584" cy="45719"/>
            <a:chOff x="0" y="0"/>
            <a:chExt cx="24765000" cy="635000"/>
          </a:xfrm>
        </p:grpSpPr>
        <p:sp>
          <p:nvSpPr>
            <p:cNvPr id="1407" name="Google Shape;1407;p3"/>
            <p:cNvSpPr/>
            <p:nvPr/>
          </p:nvSpPr>
          <p:spPr>
            <a:xfrm>
              <a:off x="241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08" name="Google Shape;1408;p3"/>
            <p:cNvSpPr/>
            <p:nvPr/>
          </p:nvSpPr>
          <p:spPr>
            <a:xfrm>
              <a:off x="228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09" name="Google Shape;1409;p3"/>
            <p:cNvSpPr/>
            <p:nvPr/>
          </p:nvSpPr>
          <p:spPr>
            <a:xfrm>
              <a:off x="215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10" name="Google Shape;1410;p3"/>
            <p:cNvSpPr/>
            <p:nvPr/>
          </p:nvSpPr>
          <p:spPr>
            <a:xfrm>
              <a:off x="190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11" name="Google Shape;1411;p3"/>
            <p:cNvSpPr/>
            <p:nvPr/>
          </p:nvSpPr>
          <p:spPr>
            <a:xfrm>
              <a:off x="177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12" name="Google Shape;1412;p3"/>
            <p:cNvSpPr/>
            <p:nvPr/>
          </p:nvSpPr>
          <p:spPr>
            <a:xfrm>
              <a:off x="203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13" name="Google Shape;1413;p3"/>
            <p:cNvSpPr/>
            <p:nvPr/>
          </p:nvSpPr>
          <p:spPr>
            <a:xfrm>
              <a:off x="165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14" name="Google Shape;1414;p3"/>
            <p:cNvSpPr/>
            <p:nvPr/>
          </p:nvSpPr>
          <p:spPr>
            <a:xfrm>
              <a:off x="25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15" name="Google Shape;1415;p3"/>
            <p:cNvSpPr/>
            <p:nvPr/>
          </p:nvSpPr>
          <p:spPr>
            <a:xfrm>
              <a:off x="38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16" name="Google Shape;1416;p3"/>
            <p:cNvSpPr/>
            <p:nvPr/>
          </p:nvSpPr>
          <p:spPr>
            <a:xfrm>
              <a:off x="50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17" name="Google Shape;1417;p3"/>
            <p:cNvSpPr/>
            <p:nvPr/>
          </p:nvSpPr>
          <p:spPr>
            <a:xfrm>
              <a:off x="12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18" name="Google Shape;1418;p3"/>
            <p:cNvSpPr/>
            <p:nvPr/>
          </p:nvSpPr>
          <p:spPr>
            <a:xfrm>
              <a:off x="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19" name="Google Shape;1419;p3"/>
            <p:cNvSpPr/>
            <p:nvPr/>
          </p:nvSpPr>
          <p:spPr>
            <a:xfrm>
              <a:off x="76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20" name="Google Shape;1420;p3"/>
            <p:cNvSpPr/>
            <p:nvPr/>
          </p:nvSpPr>
          <p:spPr>
            <a:xfrm>
              <a:off x="114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21" name="Google Shape;1421;p3"/>
            <p:cNvSpPr/>
            <p:nvPr/>
          </p:nvSpPr>
          <p:spPr>
            <a:xfrm>
              <a:off x="1270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22" name="Google Shape;1422;p3"/>
            <p:cNvSpPr/>
            <p:nvPr/>
          </p:nvSpPr>
          <p:spPr>
            <a:xfrm>
              <a:off x="139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23" name="Google Shape;1423;p3"/>
            <p:cNvSpPr/>
            <p:nvPr/>
          </p:nvSpPr>
          <p:spPr>
            <a:xfrm>
              <a:off x="88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24" name="Google Shape;1424;p3"/>
            <p:cNvSpPr/>
            <p:nvPr/>
          </p:nvSpPr>
          <p:spPr>
            <a:xfrm>
              <a:off x="152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25" name="Google Shape;1425;p3"/>
            <p:cNvSpPr/>
            <p:nvPr/>
          </p:nvSpPr>
          <p:spPr>
            <a:xfrm>
              <a:off x="101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26" name="Google Shape;1426;p3"/>
            <p:cNvSpPr/>
            <p:nvPr/>
          </p:nvSpPr>
          <p:spPr>
            <a:xfrm>
              <a:off x="63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</p:grpSp>
      <p:grpSp>
        <p:nvGrpSpPr>
          <p:cNvPr id="1427" name="Google Shape;1427;p3"/>
          <p:cNvGrpSpPr/>
          <p:nvPr/>
        </p:nvGrpSpPr>
        <p:grpSpPr>
          <a:xfrm rot="-5400000">
            <a:off x="9516520" y="4383400"/>
            <a:ext cx="590584" cy="45719"/>
            <a:chOff x="0" y="0"/>
            <a:chExt cx="24765000" cy="635000"/>
          </a:xfrm>
        </p:grpSpPr>
        <p:sp>
          <p:nvSpPr>
            <p:cNvPr id="1428" name="Google Shape;1428;p3"/>
            <p:cNvSpPr/>
            <p:nvPr/>
          </p:nvSpPr>
          <p:spPr>
            <a:xfrm>
              <a:off x="241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29" name="Google Shape;1429;p3"/>
            <p:cNvSpPr/>
            <p:nvPr/>
          </p:nvSpPr>
          <p:spPr>
            <a:xfrm>
              <a:off x="228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30" name="Google Shape;1430;p3"/>
            <p:cNvSpPr/>
            <p:nvPr/>
          </p:nvSpPr>
          <p:spPr>
            <a:xfrm>
              <a:off x="215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31" name="Google Shape;1431;p3"/>
            <p:cNvSpPr/>
            <p:nvPr/>
          </p:nvSpPr>
          <p:spPr>
            <a:xfrm>
              <a:off x="190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32" name="Google Shape;1432;p3"/>
            <p:cNvSpPr/>
            <p:nvPr/>
          </p:nvSpPr>
          <p:spPr>
            <a:xfrm>
              <a:off x="177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33" name="Google Shape;1433;p3"/>
            <p:cNvSpPr/>
            <p:nvPr/>
          </p:nvSpPr>
          <p:spPr>
            <a:xfrm>
              <a:off x="203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34" name="Google Shape;1434;p3"/>
            <p:cNvSpPr/>
            <p:nvPr/>
          </p:nvSpPr>
          <p:spPr>
            <a:xfrm>
              <a:off x="165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35" name="Google Shape;1435;p3"/>
            <p:cNvSpPr/>
            <p:nvPr/>
          </p:nvSpPr>
          <p:spPr>
            <a:xfrm>
              <a:off x="25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36" name="Google Shape;1436;p3"/>
            <p:cNvSpPr/>
            <p:nvPr/>
          </p:nvSpPr>
          <p:spPr>
            <a:xfrm>
              <a:off x="38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37" name="Google Shape;1437;p3"/>
            <p:cNvSpPr/>
            <p:nvPr/>
          </p:nvSpPr>
          <p:spPr>
            <a:xfrm>
              <a:off x="50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38" name="Google Shape;1438;p3"/>
            <p:cNvSpPr/>
            <p:nvPr/>
          </p:nvSpPr>
          <p:spPr>
            <a:xfrm>
              <a:off x="12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39" name="Google Shape;1439;p3"/>
            <p:cNvSpPr/>
            <p:nvPr/>
          </p:nvSpPr>
          <p:spPr>
            <a:xfrm>
              <a:off x="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40" name="Google Shape;1440;p3"/>
            <p:cNvSpPr/>
            <p:nvPr/>
          </p:nvSpPr>
          <p:spPr>
            <a:xfrm>
              <a:off x="76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41" name="Google Shape;1441;p3"/>
            <p:cNvSpPr/>
            <p:nvPr/>
          </p:nvSpPr>
          <p:spPr>
            <a:xfrm>
              <a:off x="114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42" name="Google Shape;1442;p3"/>
            <p:cNvSpPr/>
            <p:nvPr/>
          </p:nvSpPr>
          <p:spPr>
            <a:xfrm>
              <a:off x="1270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43" name="Google Shape;1443;p3"/>
            <p:cNvSpPr/>
            <p:nvPr/>
          </p:nvSpPr>
          <p:spPr>
            <a:xfrm>
              <a:off x="139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44" name="Google Shape;1444;p3"/>
            <p:cNvSpPr/>
            <p:nvPr/>
          </p:nvSpPr>
          <p:spPr>
            <a:xfrm>
              <a:off x="88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45" name="Google Shape;1445;p3"/>
            <p:cNvSpPr/>
            <p:nvPr/>
          </p:nvSpPr>
          <p:spPr>
            <a:xfrm>
              <a:off x="152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46" name="Google Shape;1446;p3"/>
            <p:cNvSpPr/>
            <p:nvPr/>
          </p:nvSpPr>
          <p:spPr>
            <a:xfrm>
              <a:off x="101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47" name="Google Shape;1447;p3"/>
            <p:cNvSpPr/>
            <p:nvPr/>
          </p:nvSpPr>
          <p:spPr>
            <a:xfrm>
              <a:off x="63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</p:grpSp>
      <p:grpSp>
        <p:nvGrpSpPr>
          <p:cNvPr id="1448" name="Google Shape;1448;p3"/>
          <p:cNvGrpSpPr/>
          <p:nvPr/>
        </p:nvGrpSpPr>
        <p:grpSpPr>
          <a:xfrm rot="-5400000">
            <a:off x="9480064" y="5621838"/>
            <a:ext cx="644878" cy="45719"/>
            <a:chOff x="0" y="0"/>
            <a:chExt cx="24765000" cy="635000"/>
          </a:xfrm>
        </p:grpSpPr>
        <p:sp>
          <p:nvSpPr>
            <p:cNvPr id="1449" name="Google Shape;1449;p3"/>
            <p:cNvSpPr/>
            <p:nvPr/>
          </p:nvSpPr>
          <p:spPr>
            <a:xfrm>
              <a:off x="241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50" name="Google Shape;1450;p3"/>
            <p:cNvSpPr/>
            <p:nvPr/>
          </p:nvSpPr>
          <p:spPr>
            <a:xfrm>
              <a:off x="228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51" name="Google Shape;1451;p3"/>
            <p:cNvSpPr/>
            <p:nvPr/>
          </p:nvSpPr>
          <p:spPr>
            <a:xfrm>
              <a:off x="215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52" name="Google Shape;1452;p3"/>
            <p:cNvSpPr/>
            <p:nvPr/>
          </p:nvSpPr>
          <p:spPr>
            <a:xfrm>
              <a:off x="190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53" name="Google Shape;1453;p3"/>
            <p:cNvSpPr/>
            <p:nvPr/>
          </p:nvSpPr>
          <p:spPr>
            <a:xfrm>
              <a:off x="177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54" name="Google Shape;1454;p3"/>
            <p:cNvSpPr/>
            <p:nvPr/>
          </p:nvSpPr>
          <p:spPr>
            <a:xfrm>
              <a:off x="203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55" name="Google Shape;1455;p3"/>
            <p:cNvSpPr/>
            <p:nvPr/>
          </p:nvSpPr>
          <p:spPr>
            <a:xfrm>
              <a:off x="165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56" name="Google Shape;1456;p3"/>
            <p:cNvSpPr/>
            <p:nvPr/>
          </p:nvSpPr>
          <p:spPr>
            <a:xfrm>
              <a:off x="25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57" name="Google Shape;1457;p3"/>
            <p:cNvSpPr/>
            <p:nvPr/>
          </p:nvSpPr>
          <p:spPr>
            <a:xfrm>
              <a:off x="38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58" name="Google Shape;1458;p3"/>
            <p:cNvSpPr/>
            <p:nvPr/>
          </p:nvSpPr>
          <p:spPr>
            <a:xfrm>
              <a:off x="50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59" name="Google Shape;1459;p3"/>
            <p:cNvSpPr/>
            <p:nvPr/>
          </p:nvSpPr>
          <p:spPr>
            <a:xfrm>
              <a:off x="12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60" name="Google Shape;1460;p3"/>
            <p:cNvSpPr/>
            <p:nvPr/>
          </p:nvSpPr>
          <p:spPr>
            <a:xfrm>
              <a:off x="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61" name="Google Shape;1461;p3"/>
            <p:cNvSpPr/>
            <p:nvPr/>
          </p:nvSpPr>
          <p:spPr>
            <a:xfrm>
              <a:off x="76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62" name="Google Shape;1462;p3"/>
            <p:cNvSpPr/>
            <p:nvPr/>
          </p:nvSpPr>
          <p:spPr>
            <a:xfrm>
              <a:off x="114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63" name="Google Shape;1463;p3"/>
            <p:cNvSpPr/>
            <p:nvPr/>
          </p:nvSpPr>
          <p:spPr>
            <a:xfrm>
              <a:off x="1270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64" name="Google Shape;1464;p3"/>
            <p:cNvSpPr/>
            <p:nvPr/>
          </p:nvSpPr>
          <p:spPr>
            <a:xfrm>
              <a:off x="139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65" name="Google Shape;1465;p3"/>
            <p:cNvSpPr/>
            <p:nvPr/>
          </p:nvSpPr>
          <p:spPr>
            <a:xfrm>
              <a:off x="88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66" name="Google Shape;1466;p3"/>
            <p:cNvSpPr/>
            <p:nvPr/>
          </p:nvSpPr>
          <p:spPr>
            <a:xfrm>
              <a:off x="152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67" name="Google Shape;1467;p3"/>
            <p:cNvSpPr/>
            <p:nvPr/>
          </p:nvSpPr>
          <p:spPr>
            <a:xfrm>
              <a:off x="101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68" name="Google Shape;1468;p3"/>
            <p:cNvSpPr/>
            <p:nvPr/>
          </p:nvSpPr>
          <p:spPr>
            <a:xfrm>
              <a:off x="63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</p:grpSp>
      <p:grpSp>
        <p:nvGrpSpPr>
          <p:cNvPr id="1469" name="Google Shape;1469;p3"/>
          <p:cNvGrpSpPr/>
          <p:nvPr/>
        </p:nvGrpSpPr>
        <p:grpSpPr>
          <a:xfrm>
            <a:off x="9496801" y="6675082"/>
            <a:ext cx="764288" cy="25643"/>
            <a:chOff x="0" y="0"/>
            <a:chExt cx="24765000" cy="635000"/>
          </a:xfrm>
        </p:grpSpPr>
        <p:sp>
          <p:nvSpPr>
            <p:cNvPr id="1470" name="Google Shape;1470;p3"/>
            <p:cNvSpPr/>
            <p:nvPr/>
          </p:nvSpPr>
          <p:spPr>
            <a:xfrm>
              <a:off x="241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71" name="Google Shape;1471;p3"/>
            <p:cNvSpPr/>
            <p:nvPr/>
          </p:nvSpPr>
          <p:spPr>
            <a:xfrm>
              <a:off x="228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72" name="Google Shape;1472;p3"/>
            <p:cNvSpPr/>
            <p:nvPr/>
          </p:nvSpPr>
          <p:spPr>
            <a:xfrm>
              <a:off x="215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73" name="Google Shape;1473;p3"/>
            <p:cNvSpPr/>
            <p:nvPr/>
          </p:nvSpPr>
          <p:spPr>
            <a:xfrm>
              <a:off x="190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74" name="Google Shape;1474;p3"/>
            <p:cNvSpPr/>
            <p:nvPr/>
          </p:nvSpPr>
          <p:spPr>
            <a:xfrm>
              <a:off x="177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75" name="Google Shape;1475;p3"/>
            <p:cNvSpPr/>
            <p:nvPr/>
          </p:nvSpPr>
          <p:spPr>
            <a:xfrm>
              <a:off x="203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76" name="Google Shape;1476;p3"/>
            <p:cNvSpPr/>
            <p:nvPr/>
          </p:nvSpPr>
          <p:spPr>
            <a:xfrm>
              <a:off x="165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77" name="Google Shape;1477;p3"/>
            <p:cNvSpPr/>
            <p:nvPr/>
          </p:nvSpPr>
          <p:spPr>
            <a:xfrm>
              <a:off x="25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78" name="Google Shape;1478;p3"/>
            <p:cNvSpPr/>
            <p:nvPr/>
          </p:nvSpPr>
          <p:spPr>
            <a:xfrm>
              <a:off x="38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79" name="Google Shape;1479;p3"/>
            <p:cNvSpPr/>
            <p:nvPr/>
          </p:nvSpPr>
          <p:spPr>
            <a:xfrm>
              <a:off x="50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80" name="Google Shape;1480;p3"/>
            <p:cNvSpPr/>
            <p:nvPr/>
          </p:nvSpPr>
          <p:spPr>
            <a:xfrm>
              <a:off x="12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81" name="Google Shape;1481;p3"/>
            <p:cNvSpPr/>
            <p:nvPr/>
          </p:nvSpPr>
          <p:spPr>
            <a:xfrm>
              <a:off x="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82" name="Google Shape;1482;p3"/>
            <p:cNvSpPr/>
            <p:nvPr/>
          </p:nvSpPr>
          <p:spPr>
            <a:xfrm>
              <a:off x="76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83" name="Google Shape;1483;p3"/>
            <p:cNvSpPr/>
            <p:nvPr/>
          </p:nvSpPr>
          <p:spPr>
            <a:xfrm>
              <a:off x="114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84" name="Google Shape;1484;p3"/>
            <p:cNvSpPr/>
            <p:nvPr/>
          </p:nvSpPr>
          <p:spPr>
            <a:xfrm>
              <a:off x="1270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85" name="Google Shape;1485;p3"/>
            <p:cNvSpPr/>
            <p:nvPr/>
          </p:nvSpPr>
          <p:spPr>
            <a:xfrm>
              <a:off x="139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86" name="Google Shape;1486;p3"/>
            <p:cNvSpPr/>
            <p:nvPr/>
          </p:nvSpPr>
          <p:spPr>
            <a:xfrm>
              <a:off x="88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87" name="Google Shape;1487;p3"/>
            <p:cNvSpPr/>
            <p:nvPr/>
          </p:nvSpPr>
          <p:spPr>
            <a:xfrm>
              <a:off x="152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88" name="Google Shape;1488;p3"/>
            <p:cNvSpPr/>
            <p:nvPr/>
          </p:nvSpPr>
          <p:spPr>
            <a:xfrm>
              <a:off x="101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89" name="Google Shape;1489;p3"/>
            <p:cNvSpPr/>
            <p:nvPr/>
          </p:nvSpPr>
          <p:spPr>
            <a:xfrm>
              <a:off x="63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</p:grpSp>
      <p:grpSp>
        <p:nvGrpSpPr>
          <p:cNvPr id="1490" name="Google Shape;1490;p3"/>
          <p:cNvGrpSpPr/>
          <p:nvPr/>
        </p:nvGrpSpPr>
        <p:grpSpPr>
          <a:xfrm>
            <a:off x="8867620" y="4712969"/>
            <a:ext cx="755018" cy="25643"/>
            <a:chOff x="0" y="0"/>
            <a:chExt cx="24765000" cy="635000"/>
          </a:xfrm>
        </p:grpSpPr>
        <p:sp>
          <p:nvSpPr>
            <p:cNvPr id="1491" name="Google Shape;1491;p3"/>
            <p:cNvSpPr/>
            <p:nvPr/>
          </p:nvSpPr>
          <p:spPr>
            <a:xfrm>
              <a:off x="241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92" name="Google Shape;1492;p3"/>
            <p:cNvSpPr/>
            <p:nvPr/>
          </p:nvSpPr>
          <p:spPr>
            <a:xfrm>
              <a:off x="228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93" name="Google Shape;1493;p3"/>
            <p:cNvSpPr/>
            <p:nvPr/>
          </p:nvSpPr>
          <p:spPr>
            <a:xfrm>
              <a:off x="215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94" name="Google Shape;1494;p3"/>
            <p:cNvSpPr/>
            <p:nvPr/>
          </p:nvSpPr>
          <p:spPr>
            <a:xfrm>
              <a:off x="190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95" name="Google Shape;1495;p3"/>
            <p:cNvSpPr/>
            <p:nvPr/>
          </p:nvSpPr>
          <p:spPr>
            <a:xfrm>
              <a:off x="177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96" name="Google Shape;1496;p3"/>
            <p:cNvSpPr/>
            <p:nvPr/>
          </p:nvSpPr>
          <p:spPr>
            <a:xfrm>
              <a:off x="203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97" name="Google Shape;1497;p3"/>
            <p:cNvSpPr/>
            <p:nvPr/>
          </p:nvSpPr>
          <p:spPr>
            <a:xfrm>
              <a:off x="165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98" name="Google Shape;1498;p3"/>
            <p:cNvSpPr/>
            <p:nvPr/>
          </p:nvSpPr>
          <p:spPr>
            <a:xfrm>
              <a:off x="25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499" name="Google Shape;1499;p3"/>
            <p:cNvSpPr/>
            <p:nvPr/>
          </p:nvSpPr>
          <p:spPr>
            <a:xfrm>
              <a:off x="38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00" name="Google Shape;1500;p3"/>
            <p:cNvSpPr/>
            <p:nvPr/>
          </p:nvSpPr>
          <p:spPr>
            <a:xfrm>
              <a:off x="50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01" name="Google Shape;1501;p3"/>
            <p:cNvSpPr/>
            <p:nvPr/>
          </p:nvSpPr>
          <p:spPr>
            <a:xfrm>
              <a:off x="12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02" name="Google Shape;1502;p3"/>
            <p:cNvSpPr/>
            <p:nvPr/>
          </p:nvSpPr>
          <p:spPr>
            <a:xfrm>
              <a:off x="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03" name="Google Shape;1503;p3"/>
            <p:cNvSpPr/>
            <p:nvPr/>
          </p:nvSpPr>
          <p:spPr>
            <a:xfrm>
              <a:off x="76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04" name="Google Shape;1504;p3"/>
            <p:cNvSpPr/>
            <p:nvPr/>
          </p:nvSpPr>
          <p:spPr>
            <a:xfrm>
              <a:off x="114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05" name="Google Shape;1505;p3"/>
            <p:cNvSpPr/>
            <p:nvPr/>
          </p:nvSpPr>
          <p:spPr>
            <a:xfrm>
              <a:off x="1270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06" name="Google Shape;1506;p3"/>
            <p:cNvSpPr/>
            <p:nvPr/>
          </p:nvSpPr>
          <p:spPr>
            <a:xfrm>
              <a:off x="139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07" name="Google Shape;1507;p3"/>
            <p:cNvSpPr/>
            <p:nvPr/>
          </p:nvSpPr>
          <p:spPr>
            <a:xfrm>
              <a:off x="88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08" name="Google Shape;1508;p3"/>
            <p:cNvSpPr/>
            <p:nvPr/>
          </p:nvSpPr>
          <p:spPr>
            <a:xfrm>
              <a:off x="152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09" name="Google Shape;1509;p3"/>
            <p:cNvSpPr/>
            <p:nvPr/>
          </p:nvSpPr>
          <p:spPr>
            <a:xfrm>
              <a:off x="101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10" name="Google Shape;1510;p3"/>
            <p:cNvSpPr/>
            <p:nvPr/>
          </p:nvSpPr>
          <p:spPr>
            <a:xfrm>
              <a:off x="63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</p:grpSp>
      <p:grpSp>
        <p:nvGrpSpPr>
          <p:cNvPr id="1511" name="Google Shape;1511;p3"/>
          <p:cNvGrpSpPr/>
          <p:nvPr/>
        </p:nvGrpSpPr>
        <p:grpSpPr>
          <a:xfrm>
            <a:off x="10013521" y="4708162"/>
            <a:ext cx="764288" cy="25643"/>
            <a:chOff x="0" y="0"/>
            <a:chExt cx="24765000" cy="635000"/>
          </a:xfrm>
        </p:grpSpPr>
        <p:sp>
          <p:nvSpPr>
            <p:cNvPr id="1512" name="Google Shape;1512;p3"/>
            <p:cNvSpPr/>
            <p:nvPr/>
          </p:nvSpPr>
          <p:spPr>
            <a:xfrm>
              <a:off x="241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13" name="Google Shape;1513;p3"/>
            <p:cNvSpPr/>
            <p:nvPr/>
          </p:nvSpPr>
          <p:spPr>
            <a:xfrm>
              <a:off x="228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14" name="Google Shape;1514;p3"/>
            <p:cNvSpPr/>
            <p:nvPr/>
          </p:nvSpPr>
          <p:spPr>
            <a:xfrm>
              <a:off x="215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15" name="Google Shape;1515;p3"/>
            <p:cNvSpPr/>
            <p:nvPr/>
          </p:nvSpPr>
          <p:spPr>
            <a:xfrm>
              <a:off x="190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16" name="Google Shape;1516;p3"/>
            <p:cNvSpPr/>
            <p:nvPr/>
          </p:nvSpPr>
          <p:spPr>
            <a:xfrm>
              <a:off x="177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17" name="Google Shape;1517;p3"/>
            <p:cNvSpPr/>
            <p:nvPr/>
          </p:nvSpPr>
          <p:spPr>
            <a:xfrm>
              <a:off x="203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18" name="Google Shape;1518;p3"/>
            <p:cNvSpPr/>
            <p:nvPr/>
          </p:nvSpPr>
          <p:spPr>
            <a:xfrm>
              <a:off x="165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19" name="Google Shape;1519;p3"/>
            <p:cNvSpPr/>
            <p:nvPr/>
          </p:nvSpPr>
          <p:spPr>
            <a:xfrm>
              <a:off x="25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20" name="Google Shape;1520;p3"/>
            <p:cNvSpPr/>
            <p:nvPr/>
          </p:nvSpPr>
          <p:spPr>
            <a:xfrm>
              <a:off x="38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21" name="Google Shape;1521;p3"/>
            <p:cNvSpPr/>
            <p:nvPr/>
          </p:nvSpPr>
          <p:spPr>
            <a:xfrm>
              <a:off x="50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22" name="Google Shape;1522;p3"/>
            <p:cNvSpPr/>
            <p:nvPr/>
          </p:nvSpPr>
          <p:spPr>
            <a:xfrm>
              <a:off x="12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23" name="Google Shape;1523;p3"/>
            <p:cNvSpPr/>
            <p:nvPr/>
          </p:nvSpPr>
          <p:spPr>
            <a:xfrm>
              <a:off x="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24" name="Google Shape;1524;p3"/>
            <p:cNvSpPr/>
            <p:nvPr/>
          </p:nvSpPr>
          <p:spPr>
            <a:xfrm>
              <a:off x="76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25" name="Google Shape;1525;p3"/>
            <p:cNvSpPr/>
            <p:nvPr/>
          </p:nvSpPr>
          <p:spPr>
            <a:xfrm>
              <a:off x="114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26" name="Google Shape;1526;p3"/>
            <p:cNvSpPr/>
            <p:nvPr/>
          </p:nvSpPr>
          <p:spPr>
            <a:xfrm>
              <a:off x="1270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27" name="Google Shape;1527;p3"/>
            <p:cNvSpPr/>
            <p:nvPr/>
          </p:nvSpPr>
          <p:spPr>
            <a:xfrm>
              <a:off x="139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28" name="Google Shape;1528;p3"/>
            <p:cNvSpPr/>
            <p:nvPr/>
          </p:nvSpPr>
          <p:spPr>
            <a:xfrm>
              <a:off x="88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29" name="Google Shape;1529;p3"/>
            <p:cNvSpPr/>
            <p:nvPr/>
          </p:nvSpPr>
          <p:spPr>
            <a:xfrm>
              <a:off x="152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30" name="Google Shape;1530;p3"/>
            <p:cNvSpPr/>
            <p:nvPr/>
          </p:nvSpPr>
          <p:spPr>
            <a:xfrm>
              <a:off x="101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31" name="Google Shape;1531;p3"/>
            <p:cNvSpPr/>
            <p:nvPr/>
          </p:nvSpPr>
          <p:spPr>
            <a:xfrm>
              <a:off x="63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</p:grpSp>
      <p:grpSp>
        <p:nvGrpSpPr>
          <p:cNvPr id="1532" name="Google Shape;1532;p3"/>
          <p:cNvGrpSpPr/>
          <p:nvPr/>
        </p:nvGrpSpPr>
        <p:grpSpPr>
          <a:xfrm>
            <a:off x="8826990" y="3227673"/>
            <a:ext cx="770146" cy="25643"/>
            <a:chOff x="0" y="0"/>
            <a:chExt cx="24765000" cy="635000"/>
          </a:xfrm>
        </p:grpSpPr>
        <p:sp>
          <p:nvSpPr>
            <p:cNvPr id="1533" name="Google Shape;1533;p3"/>
            <p:cNvSpPr/>
            <p:nvPr/>
          </p:nvSpPr>
          <p:spPr>
            <a:xfrm>
              <a:off x="241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34" name="Google Shape;1534;p3"/>
            <p:cNvSpPr/>
            <p:nvPr/>
          </p:nvSpPr>
          <p:spPr>
            <a:xfrm>
              <a:off x="228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35" name="Google Shape;1535;p3"/>
            <p:cNvSpPr/>
            <p:nvPr/>
          </p:nvSpPr>
          <p:spPr>
            <a:xfrm>
              <a:off x="215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36" name="Google Shape;1536;p3"/>
            <p:cNvSpPr/>
            <p:nvPr/>
          </p:nvSpPr>
          <p:spPr>
            <a:xfrm>
              <a:off x="190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37" name="Google Shape;1537;p3"/>
            <p:cNvSpPr/>
            <p:nvPr/>
          </p:nvSpPr>
          <p:spPr>
            <a:xfrm>
              <a:off x="177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38" name="Google Shape;1538;p3"/>
            <p:cNvSpPr/>
            <p:nvPr/>
          </p:nvSpPr>
          <p:spPr>
            <a:xfrm>
              <a:off x="203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39" name="Google Shape;1539;p3"/>
            <p:cNvSpPr/>
            <p:nvPr/>
          </p:nvSpPr>
          <p:spPr>
            <a:xfrm>
              <a:off x="165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40" name="Google Shape;1540;p3"/>
            <p:cNvSpPr/>
            <p:nvPr/>
          </p:nvSpPr>
          <p:spPr>
            <a:xfrm>
              <a:off x="25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41" name="Google Shape;1541;p3"/>
            <p:cNvSpPr/>
            <p:nvPr/>
          </p:nvSpPr>
          <p:spPr>
            <a:xfrm>
              <a:off x="381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42" name="Google Shape;1542;p3"/>
            <p:cNvSpPr/>
            <p:nvPr/>
          </p:nvSpPr>
          <p:spPr>
            <a:xfrm>
              <a:off x="508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43" name="Google Shape;1543;p3"/>
            <p:cNvSpPr/>
            <p:nvPr/>
          </p:nvSpPr>
          <p:spPr>
            <a:xfrm>
              <a:off x="12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44" name="Google Shape;1544;p3"/>
            <p:cNvSpPr/>
            <p:nvPr/>
          </p:nvSpPr>
          <p:spPr>
            <a:xfrm>
              <a:off x="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45" name="Google Shape;1545;p3"/>
            <p:cNvSpPr/>
            <p:nvPr/>
          </p:nvSpPr>
          <p:spPr>
            <a:xfrm>
              <a:off x="762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46" name="Google Shape;1546;p3"/>
            <p:cNvSpPr/>
            <p:nvPr/>
          </p:nvSpPr>
          <p:spPr>
            <a:xfrm>
              <a:off x="1143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47" name="Google Shape;1547;p3"/>
            <p:cNvSpPr/>
            <p:nvPr/>
          </p:nvSpPr>
          <p:spPr>
            <a:xfrm>
              <a:off x="1270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48" name="Google Shape;1548;p3"/>
            <p:cNvSpPr/>
            <p:nvPr/>
          </p:nvSpPr>
          <p:spPr>
            <a:xfrm>
              <a:off x="1397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49" name="Google Shape;1549;p3"/>
            <p:cNvSpPr/>
            <p:nvPr/>
          </p:nvSpPr>
          <p:spPr>
            <a:xfrm>
              <a:off x="889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50" name="Google Shape;1550;p3"/>
            <p:cNvSpPr/>
            <p:nvPr/>
          </p:nvSpPr>
          <p:spPr>
            <a:xfrm>
              <a:off x="1524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51" name="Google Shape;1551;p3"/>
            <p:cNvSpPr/>
            <p:nvPr/>
          </p:nvSpPr>
          <p:spPr>
            <a:xfrm>
              <a:off x="1016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  <p:sp>
          <p:nvSpPr>
            <p:cNvPr id="1552" name="Google Shape;1552;p3"/>
            <p:cNvSpPr/>
            <p:nvPr/>
          </p:nvSpPr>
          <p:spPr>
            <a:xfrm>
              <a:off x="6350000" y="0"/>
              <a:ext cx="635000" cy="635000"/>
            </a:xfrm>
            <a:custGeom>
              <a:rect b="b" l="l" r="r" t="t"/>
              <a:pathLst>
                <a:path extrusionOk="0" h="635000" w="635000">
                  <a:moveTo>
                    <a:pt x="0" y="0"/>
                  </a:moveTo>
                  <a:lnTo>
                    <a:pt x="635000" y="0"/>
                  </a:lnTo>
                  <a:lnTo>
                    <a:pt x="635000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E9482B"/>
            </a:solidFill>
            <a:ln>
              <a:noFill/>
            </a:ln>
          </p:spPr>
        </p:sp>
      </p:grpSp>
      <p:pic>
        <p:nvPicPr>
          <p:cNvPr id="1553" name="Google Shape;155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66260" y="2459733"/>
            <a:ext cx="423418" cy="507615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3"/>
          <p:cNvSpPr txBox="1"/>
          <p:nvPr/>
        </p:nvSpPr>
        <p:spPr>
          <a:xfrm>
            <a:off x="7484417" y="231660"/>
            <a:ext cx="4081992" cy="3295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2375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Spartan"/>
              <a:buNone/>
            </a:pPr>
            <a:r>
              <a:rPr b="1" i="0" lang="el-GR" sz="3200" u="none" cap="none" strike="noStrike">
                <a:solidFill>
                  <a:srgbClr val="FFFF00"/>
                </a:solidFill>
                <a:latin typeface="Spartan"/>
                <a:ea typeface="Spartan"/>
                <a:cs typeface="Spartan"/>
                <a:sym typeface="Spartan"/>
              </a:rPr>
              <a:t>ΑΜΕΣΗ ΕΠΕΜΒΑΣΗ</a:t>
            </a:r>
            <a:endParaRPr/>
          </a:p>
        </p:txBody>
      </p:sp>
      <p:sp>
        <p:nvSpPr>
          <p:cNvPr id="1555" name="Google Shape;1555;p3"/>
          <p:cNvSpPr txBox="1"/>
          <p:nvPr/>
        </p:nvSpPr>
        <p:spPr>
          <a:xfrm>
            <a:off x="6637712" y="2810544"/>
            <a:ext cx="2587346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0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ΑΝΑΓΓΕΛΙΑ ΣΥΜΒΑΝΤΟΣ </a:t>
            </a:r>
            <a:br>
              <a:rPr b="0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(από φορέα ή πολίτη)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6" name="Google Shape;1556;p3"/>
          <p:cNvSpPr txBox="1"/>
          <p:nvPr/>
        </p:nvSpPr>
        <p:spPr>
          <a:xfrm>
            <a:off x="9901907" y="4063560"/>
            <a:ext cx="2166067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0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ΕΠΙΦΥΛΑΚΗ </a:t>
            </a:r>
            <a:br>
              <a:rPr b="0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(υπάλληλος της ΔΙ.ΔΙ.Μ.Υ.  σε 24ωρη βάση)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7" name="Google Shape;1557;p3"/>
          <p:cNvSpPr txBox="1"/>
          <p:nvPr/>
        </p:nvSpPr>
        <p:spPr>
          <a:xfrm>
            <a:off x="9609891" y="4825461"/>
            <a:ext cx="322771" cy="192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1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/>
          </a:p>
        </p:txBody>
      </p:sp>
      <p:sp>
        <p:nvSpPr>
          <p:cNvPr id="1558" name="Google Shape;1558;p3"/>
          <p:cNvSpPr txBox="1"/>
          <p:nvPr/>
        </p:nvSpPr>
        <p:spPr>
          <a:xfrm>
            <a:off x="9575760" y="2645105"/>
            <a:ext cx="396882" cy="192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1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/>
          </a:p>
        </p:txBody>
      </p:sp>
      <p:sp>
        <p:nvSpPr>
          <p:cNvPr id="1559" name="Google Shape;1559;p3"/>
          <p:cNvSpPr txBox="1"/>
          <p:nvPr/>
        </p:nvSpPr>
        <p:spPr>
          <a:xfrm>
            <a:off x="9550827" y="3637749"/>
            <a:ext cx="434755" cy="192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1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/>
          </a:p>
        </p:txBody>
      </p:sp>
      <p:sp>
        <p:nvSpPr>
          <p:cNvPr id="1560" name="Google Shape;1560;p3"/>
          <p:cNvSpPr txBox="1"/>
          <p:nvPr/>
        </p:nvSpPr>
        <p:spPr>
          <a:xfrm>
            <a:off x="9553778" y="6132128"/>
            <a:ext cx="400134" cy="192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1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/>
          </a:p>
        </p:txBody>
      </p:sp>
      <p:sp>
        <p:nvSpPr>
          <p:cNvPr id="1561" name="Google Shape;1561;p3"/>
          <p:cNvSpPr txBox="1"/>
          <p:nvPr/>
        </p:nvSpPr>
        <p:spPr>
          <a:xfrm>
            <a:off x="8167731" y="4208127"/>
            <a:ext cx="1435547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0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Κέντρο Διαχείρισης Κυκλοφορίας 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2" name="Google Shape;1562;p3"/>
          <p:cNvSpPr txBox="1"/>
          <p:nvPr/>
        </p:nvSpPr>
        <p:spPr>
          <a:xfrm>
            <a:off x="8562399" y="3904644"/>
            <a:ext cx="2544544" cy="192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Montserrat"/>
              <a:buNone/>
            </a:pPr>
            <a:r>
              <a:rPr b="0" i="0" lang="el-GR" sz="1400" u="none" cap="none" strike="noStrike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ΕΝΗΜΕΡΩΣΗ</a:t>
            </a:r>
            <a:endParaRPr/>
          </a:p>
        </p:txBody>
      </p:sp>
      <p:sp>
        <p:nvSpPr>
          <p:cNvPr id="1563" name="Google Shape;1563;p3"/>
          <p:cNvSpPr txBox="1"/>
          <p:nvPr/>
        </p:nvSpPr>
        <p:spPr>
          <a:xfrm>
            <a:off x="8572548" y="5065396"/>
            <a:ext cx="2618261" cy="192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Montserrat"/>
              <a:buNone/>
            </a:pPr>
            <a:r>
              <a:rPr b="0" i="0" lang="el-GR" sz="1400" u="none" cap="none" strike="noStrike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ΕΝΗΜΕΡΩΣΗ</a:t>
            </a:r>
            <a:endParaRPr/>
          </a:p>
        </p:txBody>
      </p:sp>
      <p:sp>
        <p:nvSpPr>
          <p:cNvPr id="1564" name="Google Shape;1564;p3"/>
          <p:cNvSpPr txBox="1"/>
          <p:nvPr/>
        </p:nvSpPr>
        <p:spPr>
          <a:xfrm>
            <a:off x="7878617" y="5485804"/>
            <a:ext cx="1744020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0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ΑΝΑΔΟΧΟΣ (αντίστοιχου έργου της Υπηρεσίας)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5" name="Google Shape;1565;p3"/>
          <p:cNvSpPr txBox="1"/>
          <p:nvPr/>
        </p:nvSpPr>
        <p:spPr>
          <a:xfrm>
            <a:off x="9997330" y="5484701"/>
            <a:ext cx="1816761" cy="384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0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ΣΥΝΕΡΓΕΙΑ </a:t>
            </a:r>
            <a:br>
              <a:rPr b="0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l-GR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(της Υπηρεσίας)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6" name="Google Shape;1566;p3"/>
          <p:cNvSpPr txBox="1"/>
          <p:nvPr/>
        </p:nvSpPr>
        <p:spPr>
          <a:xfrm>
            <a:off x="8372979" y="6389616"/>
            <a:ext cx="2877663" cy="192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571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Montserrat"/>
              <a:buNone/>
            </a:pPr>
            <a:r>
              <a:rPr b="0" i="0" lang="el-GR" sz="1400" u="none" cap="none" strike="noStrike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ΑΝΑΔΡΑΣΗ</a:t>
            </a:r>
            <a:endParaRPr b="0" i="0" sz="1400" u="none" cap="none" strike="noStrike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7" name="Google Shape;1567;p3"/>
          <p:cNvSpPr/>
          <p:nvPr/>
        </p:nvSpPr>
        <p:spPr>
          <a:xfrm flipH="1" rot="5400000">
            <a:off x="6642188" y="5066338"/>
            <a:ext cx="2309077" cy="670912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9A9BA8"/>
              </a:gs>
              <a:gs pos="50000">
                <a:srgbClr val="8D8E9B"/>
              </a:gs>
              <a:gs pos="100000">
                <a:srgbClr val="787A8C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4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1956" name="Google Shape;1956;p30"/>
          <p:cNvSpPr txBox="1"/>
          <p:nvPr/>
        </p:nvSpPr>
        <p:spPr>
          <a:xfrm>
            <a:off x="0" y="0"/>
            <a:ext cx="10773624" cy="633743"/>
          </a:xfrm>
          <a:prstGeom prst="rect">
            <a:avLst/>
          </a:prstGeom>
          <a:gradFill>
            <a:gsLst>
              <a:gs pos="0">
                <a:srgbClr val="FFFFFF"/>
              </a:gs>
              <a:gs pos="34000">
                <a:srgbClr val="F7F7F7"/>
              </a:gs>
              <a:gs pos="47000">
                <a:srgbClr val="D8D8D8"/>
              </a:gs>
              <a:gs pos="66000">
                <a:srgbClr val="F2F2F2"/>
              </a:gs>
              <a:gs pos="81000">
                <a:srgbClr val="669AC8"/>
              </a:gs>
              <a:gs pos="93893">
                <a:srgbClr val="162B3D"/>
              </a:gs>
              <a:gs pos="100000">
                <a:srgbClr val="162B3D"/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i="0" lang="el-GR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Πρώιμη μάθηση - Ευαισθητοποίηση για την οδική ασφάλεια</a:t>
            </a:r>
            <a:endParaRPr/>
          </a:p>
        </p:txBody>
      </p:sp>
      <p:pic>
        <p:nvPicPr>
          <p:cNvPr descr="Περιφέρεια Αττικής - MARIE" id="1957" name="Google Shape;195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62548" y="0"/>
            <a:ext cx="929451" cy="724277"/>
          </a:xfrm>
          <a:prstGeom prst="rect">
            <a:avLst/>
          </a:prstGeom>
          <a:noFill/>
          <a:ln>
            <a:noFill/>
          </a:ln>
        </p:spPr>
      </p:pic>
      <p:sp>
        <p:nvSpPr>
          <p:cNvPr id="1958" name="Google Shape;1958;p30"/>
          <p:cNvSpPr/>
          <p:nvPr/>
        </p:nvSpPr>
        <p:spPr>
          <a:xfrm>
            <a:off x="130993" y="1931891"/>
            <a:ext cx="5569503" cy="359969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203E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l-G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Ευαισθητοποίηση και εκπαίδευση μικρών μαθητών, με πειραματικό τρόπο, σε θέματα εκπαίδευσης για την οδική ασφάλεια (διάβαση πεζών, σωστή χρήση κουμπιού για πεζούς)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l-G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Κατασκευή διάβασης πεζών εντός δημοτικού σχολείου Αττικής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l-G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Αντικατάσταση φωτεινών σηματοδοτών</a:t>
            </a:r>
            <a:endParaRPr/>
          </a:p>
        </p:txBody>
      </p:sp>
      <p:pic>
        <p:nvPicPr>
          <p:cNvPr id="1959" name="Google Shape;195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2433" y="1739978"/>
            <a:ext cx="5311367" cy="398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4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  <p:sp>
        <p:nvSpPr>
          <p:cNvPr id="1966" name="Google Shape;1966;p31"/>
          <p:cNvSpPr txBox="1"/>
          <p:nvPr/>
        </p:nvSpPr>
        <p:spPr>
          <a:xfrm>
            <a:off x="0" y="1"/>
            <a:ext cx="10773624" cy="579422"/>
          </a:xfrm>
          <a:prstGeom prst="rect">
            <a:avLst/>
          </a:prstGeom>
          <a:gradFill>
            <a:gsLst>
              <a:gs pos="0">
                <a:srgbClr val="FFFFFF"/>
              </a:gs>
              <a:gs pos="34000">
                <a:srgbClr val="F7F7F7"/>
              </a:gs>
              <a:gs pos="47000">
                <a:srgbClr val="D8D8D8"/>
              </a:gs>
              <a:gs pos="66000">
                <a:srgbClr val="F2F2F2"/>
              </a:gs>
              <a:gs pos="81000">
                <a:srgbClr val="669AC8"/>
              </a:gs>
              <a:gs pos="93893">
                <a:srgbClr val="162B3D"/>
              </a:gs>
              <a:gs pos="100000">
                <a:srgbClr val="162B3D"/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b="1" i="0" lang="el-GR" sz="3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           Πρώιμη μάθηση - Ευαισθητοποίηση για την οδική ασφάλεια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Περιφέρεια Αττικής - MARIE" id="1967" name="Google Shape;196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81030" y="1"/>
            <a:ext cx="1010969" cy="7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8" name="Google Shape;196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3219" y="1686424"/>
            <a:ext cx="4389539" cy="409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9" name="Google Shape;196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0297" y="1686424"/>
            <a:ext cx="4236269" cy="4215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4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διακοσμητική εικόνα σχεδίασης κέντρου στόχου" id="1975" name="Google Shape;1975;p32"/>
          <p:cNvPicPr preferRelativeResize="0"/>
          <p:nvPr/>
        </p:nvPicPr>
        <p:blipFill rotWithShape="1">
          <a:blip r:embed="rId4">
            <a:alphaModFix/>
          </a:blip>
          <a:srcRect b="9170" l="0" r="0" t="6583"/>
          <a:stretch/>
        </p:blipFill>
        <p:spPr>
          <a:xfrm>
            <a:off x="20" y="-6090"/>
            <a:ext cx="12191980" cy="6855970"/>
          </a:xfrm>
          <a:prstGeom prst="rect">
            <a:avLst/>
          </a:prstGeom>
          <a:noFill/>
          <a:ln>
            <a:noFill/>
          </a:ln>
        </p:spPr>
      </p:pic>
      <p:sp>
        <p:nvSpPr>
          <p:cNvPr id="1976" name="Google Shape;1976;p32"/>
          <p:cNvSpPr/>
          <p:nvPr/>
        </p:nvSpPr>
        <p:spPr>
          <a:xfrm>
            <a:off x="0" y="2030"/>
            <a:ext cx="12192000" cy="6858000"/>
          </a:xfrm>
          <a:prstGeom prst="rect">
            <a:avLst/>
          </a:prstGeom>
          <a:gradFill>
            <a:gsLst>
              <a:gs pos="0">
                <a:srgbClr val="1F445F">
                  <a:alpha val="2745"/>
                </a:srgbClr>
              </a:gs>
              <a:gs pos="32000">
                <a:srgbClr val="1F445F">
                  <a:alpha val="2745"/>
                </a:srgbClr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7" name="Google Shape;1977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5">
              <a:alphaModFix amt="30000"/>
            </a:blip>
            <a:tile algn="ctr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8" name="Google Shape;1978;p32"/>
          <p:cNvSpPr txBox="1"/>
          <p:nvPr>
            <p:ph type="ctrTitle"/>
          </p:nvPr>
        </p:nvSpPr>
        <p:spPr>
          <a:xfrm>
            <a:off x="7446390" y="2065522"/>
            <a:ext cx="5300831" cy="11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Bookman Old Style"/>
              <a:buNone/>
            </a:pPr>
            <a:r>
              <a:rPr lang="el-GR">
                <a:solidFill>
                  <a:srgbClr val="FFFF00"/>
                </a:solidFill>
              </a:rPr>
              <a:t>ΔΑΚΤΥΛΙΟΣ  </a:t>
            </a:r>
            <a:endParaRPr/>
          </a:p>
        </p:txBody>
      </p:sp>
      <p:sp>
        <p:nvSpPr>
          <p:cNvPr id="1979" name="Google Shape;1979;p32"/>
          <p:cNvSpPr txBox="1"/>
          <p:nvPr>
            <p:ph idx="1" type="subTitle"/>
          </p:nvPr>
        </p:nvSpPr>
        <p:spPr>
          <a:xfrm>
            <a:off x="8210856" y="3629820"/>
            <a:ext cx="3771901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l-GR">
                <a:solidFill>
                  <a:srgbClr val="FFFFFF"/>
                </a:solidFill>
              </a:rPr>
              <a:t>Πρώτα Συμπεράσματα από τις μετρήσεις του Κέντρου Διαχείρισης Κυκλοφορίας</a:t>
            </a:r>
            <a:endParaRPr b="1" sz="3600">
              <a:solidFill>
                <a:srgbClr val="FFFF00"/>
              </a:solidFill>
            </a:endParaRPr>
          </a:p>
        </p:txBody>
      </p:sp>
      <p:pic>
        <p:nvPicPr>
          <p:cNvPr id="1980" name="Google Shape;1980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10684" y="2030"/>
            <a:ext cx="1681316" cy="1289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985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διακοσμητική εικόνα σχεδίασης κέντρου στόχου" id="1986" name="Google Shape;1986;p33"/>
          <p:cNvPicPr preferRelativeResize="0"/>
          <p:nvPr/>
        </p:nvPicPr>
        <p:blipFill rotWithShape="1">
          <a:blip r:embed="rId3">
            <a:alphaModFix amt="15000"/>
          </a:blip>
          <a:srcRect b="9170" l="0" r="0" t="6583"/>
          <a:stretch/>
        </p:blipFill>
        <p:spPr>
          <a:xfrm>
            <a:off x="106138" y="128233"/>
            <a:ext cx="12191980" cy="6855970"/>
          </a:xfrm>
          <a:prstGeom prst="rect">
            <a:avLst/>
          </a:prstGeom>
          <a:noFill/>
          <a:ln>
            <a:noFill/>
          </a:ln>
        </p:spPr>
      </p:pic>
      <p:sp>
        <p:nvSpPr>
          <p:cNvPr id="1987" name="Google Shape;1987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F445F">
                  <a:alpha val="2745"/>
                </a:srgbClr>
              </a:gs>
              <a:gs pos="32000">
                <a:srgbClr val="1F445F">
                  <a:alpha val="2745"/>
                </a:srgbClr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8" name="Google Shape;1988;p33"/>
          <p:cNvSpPr txBox="1"/>
          <p:nvPr>
            <p:ph type="title"/>
          </p:nvPr>
        </p:nvSpPr>
        <p:spPr>
          <a:xfrm>
            <a:off x="675670" y="217908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Bookman Old Style"/>
              <a:buNone/>
            </a:pPr>
            <a:r>
              <a:rPr lang="el-GR" sz="4000">
                <a:solidFill>
                  <a:srgbClr val="FFFF00"/>
                </a:solidFill>
              </a:rPr>
              <a:t>15.11.21</a:t>
            </a:r>
            <a:r>
              <a:rPr lang="el-GR" sz="4000"/>
              <a:t> </a:t>
            </a:r>
            <a:r>
              <a:rPr lang="el-GR"/>
              <a:t>– </a:t>
            </a:r>
            <a:r>
              <a:rPr lang="el-GR" sz="2800" cap="none"/>
              <a:t>επάνοδος</a:t>
            </a:r>
            <a:r>
              <a:rPr lang="el-GR" sz="2800"/>
              <a:t> </a:t>
            </a:r>
            <a:r>
              <a:rPr lang="el-GR" sz="2800" cap="none"/>
              <a:t>του δακτυλίου</a:t>
            </a:r>
            <a:endParaRPr/>
          </a:p>
        </p:txBody>
      </p:sp>
      <p:pic>
        <p:nvPicPr>
          <p:cNvPr id="1989" name="Google Shape;198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0684" y="2030"/>
            <a:ext cx="1681316" cy="1289794"/>
          </a:xfrm>
          <a:prstGeom prst="rect">
            <a:avLst/>
          </a:prstGeom>
          <a:noFill/>
          <a:ln>
            <a:noFill/>
          </a:ln>
        </p:spPr>
      </p:pic>
      <p:sp>
        <p:nvSpPr>
          <p:cNvPr id="1990" name="Google Shape;1990;p33"/>
          <p:cNvSpPr txBox="1"/>
          <p:nvPr>
            <p:ph idx="1" type="body"/>
          </p:nvPr>
        </p:nvSpPr>
        <p:spPr>
          <a:xfrm>
            <a:off x="53730" y="2115113"/>
            <a:ext cx="7299569" cy="3695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el-GR" sz="3000"/>
              <a:t>Διενέργεια μετρήσεων από </a:t>
            </a:r>
            <a:r>
              <a:rPr b="1" lang="el-GR" sz="4700"/>
              <a:t>04-15/10</a:t>
            </a:r>
            <a:r>
              <a:rPr lang="el-GR"/>
              <a:t>                            </a:t>
            </a:r>
            <a:r>
              <a:rPr lang="el-GR">
                <a:solidFill>
                  <a:srgbClr val="FFFF00"/>
                </a:solidFill>
              </a:rPr>
              <a:t>(προ μέτρου)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-11112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b="1" lang="el-GR" sz="3000"/>
              <a:t>Διενέργεια μετρήσεων από </a:t>
            </a:r>
            <a:r>
              <a:rPr b="1" lang="el-GR" sz="5200"/>
              <a:t>2</a:t>
            </a:r>
            <a:r>
              <a:rPr b="1" lang="el-GR" sz="4700"/>
              <a:t>2/11-03/12     </a:t>
            </a:r>
            <a:r>
              <a:rPr b="1" lang="el-GR" sz="3000"/>
              <a:t>        </a:t>
            </a:r>
            <a:r>
              <a:rPr lang="el-GR" sz="2100">
                <a:solidFill>
                  <a:srgbClr val="FFFF00"/>
                </a:solidFill>
              </a:rPr>
              <a:t>(μετά το μέτρο)</a:t>
            </a:r>
            <a:endParaRPr/>
          </a:p>
          <a:p>
            <a:pPr indent="-111125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-34797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b="1" sz="3300"/>
          </a:p>
        </p:txBody>
      </p:sp>
      <p:sp>
        <p:nvSpPr>
          <p:cNvPr id="1991" name="Google Shape;1991;p33"/>
          <p:cNvSpPr/>
          <p:nvPr/>
        </p:nvSpPr>
        <p:spPr>
          <a:xfrm>
            <a:off x="6677025" y="2215134"/>
            <a:ext cx="1152525" cy="3342711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38100" sy="96000">
              <a:srgbClr val="000000">
                <a:alpha val="5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1992" name="Google Shape;1992;p33"/>
          <p:cNvGrpSpPr/>
          <p:nvPr/>
        </p:nvGrpSpPr>
        <p:grpSpPr>
          <a:xfrm>
            <a:off x="7677407" y="1997724"/>
            <a:ext cx="4568759" cy="3293484"/>
            <a:chOff x="-160305" y="-8424"/>
            <a:chExt cx="4568759" cy="3293484"/>
          </a:xfrm>
        </p:grpSpPr>
        <p:sp>
          <p:nvSpPr>
            <p:cNvPr id="1993" name="Google Shape;1993;p33"/>
            <p:cNvSpPr/>
            <p:nvPr/>
          </p:nvSpPr>
          <p:spPr>
            <a:xfrm>
              <a:off x="-160305" y="827583"/>
              <a:ext cx="2457477" cy="2457477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-15999" r="-15998" t="0"/>
              </a:stretch>
            </a:blip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2233784" y="-8424"/>
              <a:ext cx="2174670" cy="10576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33"/>
            <p:cNvSpPr txBox="1"/>
            <p:nvPr/>
          </p:nvSpPr>
          <p:spPr>
            <a:xfrm>
              <a:off x="2233784" y="-8424"/>
              <a:ext cx="2174670" cy="10576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284475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Rockwell"/>
                <a:buNone/>
              </a:pPr>
              <a:r>
                <a:rPr b="1" i="0" lang="el-GR" sz="40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22</a:t>
              </a:r>
              <a:r>
                <a:rPr b="0" i="0" lang="el-GR" sz="17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 επιλεγμένες θέσεις μέτρησης</a:t>
              </a:r>
              <a:endParaRPr/>
            </a:p>
          </p:txBody>
        </p:sp>
        <p:cxnSp>
          <p:nvCxnSpPr>
            <p:cNvPr id="1996" name="Google Shape;1996;p33"/>
            <p:cNvCxnSpPr/>
            <p:nvPr/>
          </p:nvCxnSpPr>
          <p:spPr>
            <a:xfrm>
              <a:off x="2399566" y="520398"/>
              <a:ext cx="307184" cy="0"/>
            </a:xfrm>
            <a:prstGeom prst="straightConnector1">
              <a:avLst/>
            </a:prstGeom>
            <a:solidFill>
              <a:srgbClr val="9DC442"/>
            </a:solidFill>
            <a:ln cap="flat" cmpd="sng" w="19050">
              <a:solidFill>
                <a:srgbClr val="D4E3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97" name="Google Shape;1997;p33"/>
            <p:cNvCxnSpPr/>
            <p:nvPr/>
          </p:nvCxnSpPr>
          <p:spPr>
            <a:xfrm rot="5400000">
              <a:off x="965116" y="622896"/>
              <a:ext cx="1536742" cy="1330109"/>
            </a:xfrm>
            <a:prstGeom prst="straightConnector1">
              <a:avLst/>
            </a:prstGeom>
            <a:solidFill>
              <a:srgbClr val="9DC442"/>
            </a:solidFill>
            <a:ln cap="flat" cmpd="sng" w="19050">
              <a:solidFill>
                <a:srgbClr val="D4E3B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2002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διακοσμητική εικόνα σχεδίασης κέντρου στόχου" id="2003" name="Google Shape;2003;p34"/>
          <p:cNvPicPr preferRelativeResize="0"/>
          <p:nvPr/>
        </p:nvPicPr>
        <p:blipFill rotWithShape="1">
          <a:blip r:embed="rId3">
            <a:alphaModFix amt="15000"/>
          </a:blip>
          <a:srcRect b="9170" l="0" r="0" t="6583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  <a:noFill/>
          <a:ln>
            <a:noFill/>
          </a:ln>
        </p:spPr>
      </p:pic>
      <p:sp>
        <p:nvSpPr>
          <p:cNvPr id="2004" name="Google Shape;2004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F445F">
                  <a:alpha val="2745"/>
                </a:srgbClr>
              </a:gs>
              <a:gs pos="32000">
                <a:srgbClr val="1F445F">
                  <a:alpha val="2745"/>
                </a:srgbClr>
              </a:gs>
              <a:gs pos="100000">
                <a:srgbClr val="00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5" name="Google Shape;2005;p34"/>
          <p:cNvSpPr txBox="1"/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l-GR"/>
              <a:t>Ο</a:t>
            </a:r>
            <a:r>
              <a:rPr lang="el-GR" cap="none"/>
              <a:t>δικοί Άξονες εντός δακτυλίου</a:t>
            </a:r>
            <a:endParaRPr/>
          </a:p>
        </p:txBody>
      </p:sp>
      <p:grpSp>
        <p:nvGrpSpPr>
          <p:cNvPr id="2006" name="Google Shape;2006;p34"/>
          <p:cNvGrpSpPr/>
          <p:nvPr/>
        </p:nvGrpSpPr>
        <p:grpSpPr>
          <a:xfrm>
            <a:off x="563255" y="1771651"/>
            <a:ext cx="11015855" cy="4143374"/>
            <a:chOff x="29855" y="0"/>
            <a:chExt cx="11015855" cy="4143374"/>
          </a:xfrm>
        </p:grpSpPr>
        <p:sp>
          <p:nvSpPr>
            <p:cNvPr id="2007" name="Google Shape;2007;p34"/>
            <p:cNvSpPr/>
            <p:nvPr/>
          </p:nvSpPr>
          <p:spPr>
            <a:xfrm>
              <a:off x="830103" y="0"/>
              <a:ext cx="9407842" cy="4143374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DEEA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34"/>
            <p:cNvSpPr/>
            <p:nvPr/>
          </p:nvSpPr>
          <p:spPr>
            <a:xfrm>
              <a:off x="29855" y="1243012"/>
              <a:ext cx="3411511" cy="1657349"/>
            </a:xfrm>
            <a:prstGeom prst="roundRect">
              <a:avLst>
                <a:gd fmla="val 16667" name="adj"/>
              </a:avLst>
            </a:prstGeom>
            <a:solidFill>
              <a:srgbClr val="9DC442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34"/>
            <p:cNvSpPr txBox="1"/>
            <p:nvPr/>
          </p:nvSpPr>
          <p:spPr>
            <a:xfrm>
              <a:off x="110760" y="1323917"/>
              <a:ext cx="3249701" cy="14955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Rockwell"/>
                <a:buNone/>
              </a:pPr>
              <a:r>
                <a:rPr b="1" i="0" lang="el-GR" sz="44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17%</a:t>
              </a:r>
              <a:r>
                <a:rPr b="0" i="0" lang="el-GR" sz="31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                </a:t>
              </a:r>
              <a:r>
                <a:rPr b="0" i="0" lang="el-GR" sz="28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αύξηση μέσης ταχύτητας</a:t>
              </a:r>
              <a:endParaRPr b="0" i="0" sz="31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010" name="Google Shape;2010;p34"/>
            <p:cNvSpPr/>
            <p:nvPr/>
          </p:nvSpPr>
          <p:spPr>
            <a:xfrm>
              <a:off x="3828269" y="1243012"/>
              <a:ext cx="3411511" cy="1657349"/>
            </a:xfrm>
            <a:prstGeom prst="roundRect">
              <a:avLst>
                <a:gd fmla="val 16667" name="adj"/>
              </a:avLst>
            </a:prstGeom>
            <a:solidFill>
              <a:srgbClr val="9DC442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34"/>
            <p:cNvSpPr txBox="1"/>
            <p:nvPr/>
          </p:nvSpPr>
          <p:spPr>
            <a:xfrm>
              <a:off x="3909174" y="1323917"/>
              <a:ext cx="3249701" cy="14955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Rockwell"/>
                <a:buNone/>
              </a:pPr>
              <a:r>
                <a:rPr b="1" i="0" lang="el-GR" sz="4400" u="none" cap="none" strike="noStrike">
                  <a:solidFill>
                    <a:srgbClr val="FFFFFF"/>
                  </a:solidFill>
                  <a:latin typeface="Rockwell"/>
                  <a:ea typeface="Rockwell"/>
                  <a:cs typeface="Rockwell"/>
                  <a:sym typeface="Rockwell"/>
                </a:rPr>
                <a:t>20%</a:t>
              </a:r>
              <a:r>
                <a:rPr b="0" i="0" lang="el-GR" sz="33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        </a:t>
              </a:r>
              <a:r>
                <a:rPr b="0" i="0" lang="el-GR" sz="2800" u="none" cap="none" strike="noStrike">
                  <a:solidFill>
                    <a:srgbClr val="FFFFFF"/>
                  </a:solidFill>
                  <a:latin typeface="Rockwell"/>
                  <a:ea typeface="Rockwell"/>
                  <a:cs typeface="Rockwell"/>
                  <a:sym typeface="Rockwell"/>
                </a:rPr>
                <a:t>μείωση καθυστερήσεων</a:t>
              </a:r>
              <a:endParaRPr/>
            </a:p>
          </p:txBody>
        </p:sp>
        <p:sp>
          <p:nvSpPr>
            <p:cNvPr id="2012" name="Google Shape;2012;p34"/>
            <p:cNvSpPr/>
            <p:nvPr/>
          </p:nvSpPr>
          <p:spPr>
            <a:xfrm>
              <a:off x="7634199" y="1185866"/>
              <a:ext cx="3411511" cy="1657349"/>
            </a:xfrm>
            <a:prstGeom prst="roundRect">
              <a:avLst>
                <a:gd fmla="val 16667" name="adj"/>
              </a:avLst>
            </a:prstGeom>
            <a:solidFill>
              <a:srgbClr val="9DC442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34"/>
            <p:cNvSpPr txBox="1"/>
            <p:nvPr/>
          </p:nvSpPr>
          <p:spPr>
            <a:xfrm>
              <a:off x="7715104" y="1266771"/>
              <a:ext cx="3249701" cy="14955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Rockwell"/>
                <a:buNone/>
              </a:pPr>
              <a:r>
                <a:rPr b="1" i="0" lang="el-GR" sz="4400" u="none" cap="none" strike="noStrike">
                  <a:solidFill>
                    <a:srgbClr val="FFFFFF"/>
                  </a:solidFill>
                  <a:latin typeface="Rockwell"/>
                  <a:ea typeface="Rockwell"/>
                  <a:cs typeface="Rockwell"/>
                  <a:sym typeface="Rockwell"/>
                </a:rPr>
                <a:t>1.5%</a:t>
              </a:r>
              <a:r>
                <a:rPr b="0" i="0" lang="el-GR" sz="31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 </a:t>
              </a:r>
              <a:r>
                <a:rPr b="0" i="0" lang="el-GR" sz="2800" u="none" cap="none" strike="noStrike">
                  <a:solidFill>
                    <a:srgbClr val="FFFFFF"/>
                  </a:solidFill>
                  <a:latin typeface="Rockwell"/>
                  <a:ea typeface="Rockwell"/>
                  <a:cs typeface="Rockwell"/>
                  <a:sym typeface="Rockwell"/>
                </a:rPr>
                <a:t>αύξηση εισερχόμενων οχημάτων</a:t>
              </a:r>
              <a:endParaRPr/>
            </a:p>
          </p:txBody>
        </p:sp>
      </p:grpSp>
      <p:pic>
        <p:nvPicPr>
          <p:cNvPr id="2014" name="Google Shape;201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0684" y="2030"/>
            <a:ext cx="1681316" cy="1289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8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35"/>
          <p:cNvSpPr txBox="1"/>
          <p:nvPr>
            <p:ph type="title"/>
          </p:nvPr>
        </p:nvSpPr>
        <p:spPr>
          <a:xfrm>
            <a:off x="457201" y="85725"/>
            <a:ext cx="1034845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l-GR" cap="none"/>
              <a:t>Σημαντική αύξηση της μέσης ταχύτητας εντός δακτυλίου</a:t>
            </a:r>
            <a:endParaRPr/>
          </a:p>
        </p:txBody>
      </p:sp>
      <p:grpSp>
        <p:nvGrpSpPr>
          <p:cNvPr id="2020" name="Google Shape;2020;p35"/>
          <p:cNvGrpSpPr/>
          <p:nvPr/>
        </p:nvGrpSpPr>
        <p:grpSpPr>
          <a:xfrm>
            <a:off x="2947035" y="1247775"/>
            <a:ext cx="6221730" cy="5410200"/>
            <a:chOff x="2708910" y="0"/>
            <a:chExt cx="6221730" cy="5410200"/>
          </a:xfrm>
        </p:grpSpPr>
        <p:sp>
          <p:nvSpPr>
            <p:cNvPr id="2021" name="Google Shape;2021;p35"/>
            <p:cNvSpPr/>
            <p:nvPr/>
          </p:nvSpPr>
          <p:spPr>
            <a:xfrm>
              <a:off x="2708910" y="0"/>
              <a:ext cx="5410200" cy="5410200"/>
            </a:xfrm>
            <a:prstGeom prst="triangle">
              <a:avLst>
                <a:gd fmla="val 50000" name="adj"/>
              </a:avLst>
            </a:prstGeom>
            <a:solidFill>
              <a:srgbClr val="9DC442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414010" y="541548"/>
              <a:ext cx="3516630" cy="769262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35"/>
            <p:cNvSpPr txBox="1"/>
            <p:nvPr/>
          </p:nvSpPr>
          <p:spPr>
            <a:xfrm>
              <a:off x="5451562" y="579100"/>
              <a:ext cx="3441526" cy="694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Rockwell"/>
                <a:buNone/>
              </a:pPr>
              <a:r>
                <a:rPr b="0" i="0" lang="el-GR" sz="21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Βασ.Αμαλίας </a:t>
              </a:r>
              <a:r>
                <a:rPr b="1" i="0" lang="el-GR" sz="28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64%</a:t>
              </a:r>
              <a:endParaRPr b="1" i="0" sz="21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414010" y="1406969"/>
              <a:ext cx="3516630" cy="769262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35"/>
            <p:cNvSpPr txBox="1"/>
            <p:nvPr/>
          </p:nvSpPr>
          <p:spPr>
            <a:xfrm>
              <a:off x="5451562" y="1444521"/>
              <a:ext cx="3441526" cy="694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Rockwell"/>
                <a:buNone/>
              </a:pPr>
              <a:r>
                <a:rPr b="0" i="0" lang="el-GR" sz="21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Καλιρρόης </a:t>
              </a:r>
              <a:r>
                <a:rPr b="0" i="0" lang="el-GR" sz="14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(κέντρο) </a:t>
              </a:r>
              <a:r>
                <a:rPr b="1" i="0" lang="el-GR" sz="2800" u="none" cap="none" strike="noStrik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rPr>
                <a:t>39%</a:t>
              </a:r>
              <a:endParaRPr/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5328275" y="2253339"/>
              <a:ext cx="3516630" cy="769262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35"/>
            <p:cNvSpPr txBox="1"/>
            <p:nvPr/>
          </p:nvSpPr>
          <p:spPr>
            <a:xfrm>
              <a:off x="5365827" y="2290891"/>
              <a:ext cx="3441526" cy="694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Rockwell"/>
                <a:buNone/>
              </a:pPr>
              <a:r>
                <a:rPr b="0" i="0" lang="el-GR" sz="2100" u="none" cap="none" strike="noStrike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Βουλιαγμένης </a:t>
              </a:r>
              <a:r>
                <a:rPr b="0" i="0" lang="el-GR" sz="1400" u="none" cap="none" strike="noStrik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rPr>
                <a:t>(κέντρο)</a:t>
              </a:r>
              <a:r>
                <a:rPr b="1" i="0" lang="el-GR" sz="2800" u="none" cap="none" strike="noStrik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rPr>
                <a:t>29%</a:t>
              </a:r>
              <a:endParaRPr/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414010" y="3137810"/>
              <a:ext cx="3516630" cy="769262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35"/>
            <p:cNvSpPr txBox="1"/>
            <p:nvPr/>
          </p:nvSpPr>
          <p:spPr>
            <a:xfrm>
              <a:off x="5451562" y="3175362"/>
              <a:ext cx="3441526" cy="694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Rockwell"/>
                <a:buNone/>
              </a:pPr>
              <a:r>
                <a:rPr b="0" i="0" lang="el-GR" sz="2100" u="none" cap="none" strike="noStrik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rPr>
                <a:t>Βασ. Σοφίας </a:t>
              </a:r>
              <a:r>
                <a:rPr b="0" i="0" lang="el-GR" sz="1400" u="none" cap="none" strike="noStrik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rPr>
                <a:t>(κέντρο) </a:t>
              </a:r>
              <a:r>
                <a:rPr b="1" i="0" lang="el-GR" sz="2800" u="none" cap="none" strike="noStrik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rPr>
                <a:t>23% </a:t>
              </a:r>
              <a:endParaRPr/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5414010" y="4003230"/>
              <a:ext cx="3516630" cy="769262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35"/>
            <p:cNvSpPr txBox="1"/>
            <p:nvPr/>
          </p:nvSpPr>
          <p:spPr>
            <a:xfrm>
              <a:off x="5451562" y="4040782"/>
              <a:ext cx="3441526" cy="6941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0000" lIns="80000" spcFirstLastPara="1" rIns="80000" wrap="square" tIns="80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Rockwell"/>
                <a:buNone/>
              </a:pPr>
              <a:r>
                <a:rPr b="0" i="0" lang="el-GR" sz="2100" u="none" cap="none" strike="noStrik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rPr>
                <a:t>Συγγρού </a:t>
              </a:r>
              <a:r>
                <a:rPr b="0" i="0" lang="el-GR" sz="1400" u="none" cap="none" strike="noStrik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rPr>
                <a:t>(κέντρο) </a:t>
              </a:r>
              <a:r>
                <a:rPr b="1" i="0" lang="el-GR" sz="2800" u="none" cap="none" strike="noStrike">
                  <a:solidFill>
                    <a:srgbClr val="000000"/>
                  </a:solidFill>
                  <a:latin typeface="Rockwell"/>
                  <a:ea typeface="Rockwell"/>
                  <a:cs typeface="Rockwell"/>
                  <a:sym typeface="Rockwell"/>
                </a:rPr>
                <a:t>18,5%</a:t>
              </a:r>
              <a:endParaRPr/>
            </a:p>
          </p:txBody>
        </p:sp>
      </p:grpSp>
      <p:pic>
        <p:nvPicPr>
          <p:cNvPr id="2032" name="Google Shape;203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0684" y="2030"/>
            <a:ext cx="1681316" cy="1289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6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" name="Google Shape;2037;p36"/>
          <p:cNvPicPr preferRelativeResize="0"/>
          <p:nvPr/>
        </p:nvPicPr>
        <p:blipFill rotWithShape="1">
          <a:blip r:embed="rId3">
            <a:alphaModFix/>
          </a:blip>
          <a:srcRect b="1307" l="0" r="0" t="48474"/>
          <a:stretch/>
        </p:blipFill>
        <p:spPr>
          <a:xfrm>
            <a:off x="0" y="2403736"/>
            <a:ext cx="12260826" cy="4452234"/>
          </a:xfrm>
          <a:prstGeom prst="rect">
            <a:avLst/>
          </a:prstGeom>
          <a:noFill/>
          <a:ln>
            <a:noFill/>
          </a:ln>
        </p:spPr>
      </p:pic>
      <p:sp>
        <p:nvSpPr>
          <p:cNvPr id="2038" name="Google Shape;2038;p36"/>
          <p:cNvSpPr txBox="1"/>
          <p:nvPr>
            <p:ph type="title"/>
          </p:nvPr>
        </p:nvSpPr>
        <p:spPr>
          <a:xfrm>
            <a:off x="0" y="129158"/>
            <a:ext cx="11038956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l-GR" cap="none"/>
              <a:t>Σημαντική μείωση καθυστερήσεων εντός δακτυλίου</a:t>
            </a:r>
            <a:endParaRPr/>
          </a:p>
        </p:txBody>
      </p:sp>
      <p:pic>
        <p:nvPicPr>
          <p:cNvPr id="2039" name="Google Shape;2039;p3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51275" l="5638" r="0" t="407"/>
          <a:stretch/>
        </p:blipFill>
        <p:spPr>
          <a:xfrm>
            <a:off x="-1" y="1305095"/>
            <a:ext cx="12192000" cy="527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0" name="Google Shape;2040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63224" y="2030"/>
            <a:ext cx="1628775" cy="1249488"/>
          </a:xfrm>
          <a:prstGeom prst="rect">
            <a:avLst/>
          </a:prstGeom>
          <a:noFill/>
          <a:ln>
            <a:noFill/>
          </a:ln>
        </p:spPr>
      </p:pic>
      <p:sp>
        <p:nvSpPr>
          <p:cNvPr id="2041" name="Google Shape;2041;p36"/>
          <p:cNvSpPr txBox="1"/>
          <p:nvPr/>
        </p:nvSpPr>
        <p:spPr>
          <a:xfrm>
            <a:off x="992751" y="6590342"/>
            <a:ext cx="1066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l-GR" sz="12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λεπτά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5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37"/>
          <p:cNvSpPr txBox="1"/>
          <p:nvPr>
            <p:ph type="title"/>
          </p:nvPr>
        </p:nvSpPr>
        <p:spPr>
          <a:xfrm>
            <a:off x="-231057" y="0"/>
            <a:ext cx="11038956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l-GR" cap="none"/>
              <a:t>Σημαντική μείωση καθυστερήσεων εντός δακτυλίου</a:t>
            </a:r>
            <a:endParaRPr/>
          </a:p>
        </p:txBody>
      </p:sp>
      <p:sp>
        <p:nvSpPr>
          <p:cNvPr id="2047" name="Google Shape;2047;p37"/>
          <p:cNvSpPr txBox="1"/>
          <p:nvPr>
            <p:ph idx="1" type="body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048" name="Google Shape;2048;p37"/>
          <p:cNvPicPr preferRelativeResize="0"/>
          <p:nvPr/>
        </p:nvPicPr>
        <p:blipFill rotWithShape="1">
          <a:blip r:embed="rId3">
            <a:alphaModFix/>
          </a:blip>
          <a:srcRect b="1307" l="0" r="0" t="48474"/>
          <a:stretch/>
        </p:blipFill>
        <p:spPr>
          <a:xfrm>
            <a:off x="-23247" y="1326321"/>
            <a:ext cx="12215247" cy="553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0684" y="2030"/>
            <a:ext cx="1681316" cy="1289794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Google Shape;2050;p37"/>
          <p:cNvSpPr txBox="1"/>
          <p:nvPr/>
        </p:nvSpPr>
        <p:spPr>
          <a:xfrm>
            <a:off x="992751" y="6590342"/>
            <a:ext cx="1066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2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λεπτά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8"/>
          <p:cNvSpPr txBox="1"/>
          <p:nvPr>
            <p:ph type="title"/>
          </p:nvPr>
        </p:nvSpPr>
        <p:spPr>
          <a:xfrm>
            <a:off x="457201" y="85725"/>
            <a:ext cx="1034845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l-GR" cap="none"/>
              <a:t>Τυπική κύμανση </a:t>
            </a:r>
            <a:r>
              <a:rPr lang="el-GR" sz="3600" cap="none">
                <a:solidFill>
                  <a:schemeClr val="accent1"/>
                </a:solidFill>
              </a:rPr>
              <a:t>αύξησης</a:t>
            </a:r>
            <a:r>
              <a:rPr lang="el-GR" cap="none"/>
              <a:t> μέσης ταχύτητας σε δύο εργάσιμες ημέρες</a:t>
            </a:r>
            <a:endParaRPr/>
          </a:p>
        </p:txBody>
      </p:sp>
      <p:pic>
        <p:nvPicPr>
          <p:cNvPr id="2056" name="Google Shape;205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0684" y="2030"/>
            <a:ext cx="1681316" cy="12897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7" name="Google Shape;2057;p38"/>
          <p:cNvGrpSpPr/>
          <p:nvPr/>
        </p:nvGrpSpPr>
        <p:grpSpPr>
          <a:xfrm>
            <a:off x="2494436" y="1618621"/>
            <a:ext cx="6625277" cy="5152993"/>
            <a:chOff x="405286" y="659"/>
            <a:chExt cx="6625277" cy="5152993"/>
          </a:xfrm>
        </p:grpSpPr>
        <p:sp>
          <p:nvSpPr>
            <p:cNvPr id="2058" name="Google Shape;2058;p38"/>
            <p:cNvSpPr/>
            <p:nvPr/>
          </p:nvSpPr>
          <p:spPr>
            <a:xfrm>
              <a:off x="405286" y="659"/>
              <a:ext cx="2944567" cy="1472283"/>
            </a:xfrm>
            <a:prstGeom prst="roundRect">
              <a:avLst>
                <a:gd fmla="val 10000" name="adj"/>
              </a:avLst>
            </a:prstGeom>
            <a:solidFill>
              <a:srgbClr val="9DC442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38"/>
            <p:cNvSpPr txBox="1"/>
            <p:nvPr/>
          </p:nvSpPr>
          <p:spPr>
            <a:xfrm>
              <a:off x="448408" y="43781"/>
              <a:ext cx="2858323" cy="1386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91425" spcFirstLastPara="1" rIns="91425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Rockwell"/>
                <a:buNone/>
              </a:pPr>
              <a:r>
                <a:rPr b="1" lang="el-GR" sz="4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Δευτέρα</a:t>
              </a: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699743" y="1472943"/>
              <a:ext cx="294456" cy="11042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D9C3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61" name="Google Shape;2061;p38"/>
            <p:cNvSpPr/>
            <p:nvPr/>
          </p:nvSpPr>
          <p:spPr>
            <a:xfrm>
              <a:off x="994200" y="1841014"/>
              <a:ext cx="2355654" cy="147228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38"/>
            <p:cNvSpPr txBox="1"/>
            <p:nvPr/>
          </p:nvSpPr>
          <p:spPr>
            <a:xfrm>
              <a:off x="1037322" y="1884136"/>
              <a:ext cx="2269410" cy="1386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250" lIns="72375" spcFirstLastPara="1" rIns="72375" wrap="square" tIns="4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Rockwell"/>
                <a:buNone/>
              </a:pPr>
              <a:r>
                <a:rPr lang="el-GR" sz="3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Πρωί  27%</a:t>
              </a: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699743" y="1472943"/>
              <a:ext cx="294456" cy="29445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D9C3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64" name="Google Shape;2064;p38"/>
            <p:cNvSpPr/>
            <p:nvPr/>
          </p:nvSpPr>
          <p:spPr>
            <a:xfrm>
              <a:off x="994200" y="3681369"/>
              <a:ext cx="2355654" cy="147228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p38"/>
            <p:cNvSpPr txBox="1"/>
            <p:nvPr/>
          </p:nvSpPr>
          <p:spPr>
            <a:xfrm>
              <a:off x="1037322" y="3724491"/>
              <a:ext cx="2269410" cy="1386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250" lIns="72375" spcFirstLastPara="1" rIns="72375" wrap="square" tIns="4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Rockwell"/>
                <a:buNone/>
              </a:pPr>
              <a:r>
                <a:rPr lang="el-GR" sz="3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Απόγευμα  17%</a:t>
              </a: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4085995" y="659"/>
              <a:ext cx="2944567" cy="1472283"/>
            </a:xfrm>
            <a:prstGeom prst="roundRect">
              <a:avLst>
                <a:gd fmla="val 10000" name="adj"/>
              </a:avLst>
            </a:prstGeom>
            <a:solidFill>
              <a:srgbClr val="9DC442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38"/>
            <p:cNvSpPr txBox="1"/>
            <p:nvPr/>
          </p:nvSpPr>
          <p:spPr>
            <a:xfrm>
              <a:off x="4129117" y="43781"/>
              <a:ext cx="2858323" cy="1386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91425" spcFirstLastPara="1" rIns="91425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Rockwell"/>
                <a:buNone/>
              </a:pPr>
              <a:r>
                <a:rPr b="1" lang="el-GR" sz="4800">
                  <a:solidFill>
                    <a:srgbClr val="FFFFFF"/>
                  </a:solidFill>
                  <a:latin typeface="Rockwell"/>
                  <a:ea typeface="Rockwell"/>
                  <a:cs typeface="Rockwell"/>
                  <a:sym typeface="Rockwell"/>
                </a:rPr>
                <a:t>Πέμπτη</a:t>
              </a: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4380452" y="1472943"/>
              <a:ext cx="294456" cy="11042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D9C3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69" name="Google Shape;2069;p38"/>
            <p:cNvSpPr/>
            <p:nvPr/>
          </p:nvSpPr>
          <p:spPr>
            <a:xfrm>
              <a:off x="4674909" y="1841014"/>
              <a:ext cx="2355654" cy="147228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38"/>
            <p:cNvSpPr txBox="1"/>
            <p:nvPr/>
          </p:nvSpPr>
          <p:spPr>
            <a:xfrm>
              <a:off x="4718031" y="1884136"/>
              <a:ext cx="2269410" cy="1386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250" lIns="72375" spcFirstLastPara="1" rIns="72375" wrap="square" tIns="4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Rockwell"/>
                <a:buNone/>
              </a:pPr>
              <a:r>
                <a:rPr lang="el-GR" sz="3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Πρωί  33%</a:t>
              </a: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4380452" y="1472943"/>
              <a:ext cx="294456" cy="29445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D9C3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72" name="Google Shape;2072;p38"/>
            <p:cNvSpPr/>
            <p:nvPr/>
          </p:nvSpPr>
          <p:spPr>
            <a:xfrm>
              <a:off x="4674909" y="3681369"/>
              <a:ext cx="2355654" cy="147228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p38"/>
            <p:cNvSpPr txBox="1"/>
            <p:nvPr/>
          </p:nvSpPr>
          <p:spPr>
            <a:xfrm>
              <a:off x="4718031" y="3724491"/>
              <a:ext cx="2269410" cy="1386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250" lIns="72375" spcFirstLastPara="1" rIns="72375" wrap="square" tIns="4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Rockwell"/>
                <a:buNone/>
              </a:pPr>
              <a:r>
                <a:rPr lang="el-GR" sz="3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Απόγευμα 9%</a:t>
              </a: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7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p39"/>
          <p:cNvSpPr txBox="1"/>
          <p:nvPr>
            <p:ph type="title"/>
          </p:nvPr>
        </p:nvSpPr>
        <p:spPr>
          <a:xfrm>
            <a:off x="457201" y="85725"/>
            <a:ext cx="10348451" cy="1326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</a:pPr>
            <a:r>
              <a:rPr lang="el-GR" cap="none"/>
              <a:t>Τυπική κύμανση </a:t>
            </a:r>
            <a:r>
              <a:rPr lang="el-GR" cap="none">
                <a:solidFill>
                  <a:schemeClr val="accent1"/>
                </a:solidFill>
              </a:rPr>
              <a:t>μείωσης</a:t>
            </a:r>
            <a:r>
              <a:rPr lang="el-GR" cap="none"/>
              <a:t> καθυστερήσεων   σε δύο εργάσιμες ημέρες</a:t>
            </a:r>
            <a:endParaRPr/>
          </a:p>
        </p:txBody>
      </p:sp>
      <p:pic>
        <p:nvPicPr>
          <p:cNvPr id="2079" name="Google Shape;207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0684" y="2030"/>
            <a:ext cx="1681316" cy="12897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0" name="Google Shape;2080;p39"/>
          <p:cNvGrpSpPr/>
          <p:nvPr/>
        </p:nvGrpSpPr>
        <p:grpSpPr>
          <a:xfrm>
            <a:off x="2494436" y="1618621"/>
            <a:ext cx="6625277" cy="5152993"/>
            <a:chOff x="405286" y="659"/>
            <a:chExt cx="6625277" cy="5152993"/>
          </a:xfrm>
        </p:grpSpPr>
        <p:sp>
          <p:nvSpPr>
            <p:cNvPr id="2081" name="Google Shape;2081;p39"/>
            <p:cNvSpPr/>
            <p:nvPr/>
          </p:nvSpPr>
          <p:spPr>
            <a:xfrm>
              <a:off x="405286" y="659"/>
              <a:ext cx="2944567" cy="1472283"/>
            </a:xfrm>
            <a:prstGeom prst="roundRect">
              <a:avLst>
                <a:gd fmla="val 10000" name="adj"/>
              </a:avLst>
            </a:prstGeom>
            <a:solidFill>
              <a:srgbClr val="9DC442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39"/>
            <p:cNvSpPr txBox="1"/>
            <p:nvPr/>
          </p:nvSpPr>
          <p:spPr>
            <a:xfrm>
              <a:off x="448408" y="43781"/>
              <a:ext cx="2858323" cy="1386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91425" spcFirstLastPara="1" rIns="91425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Rockwell"/>
                <a:buNone/>
              </a:pPr>
              <a:r>
                <a:rPr b="1" lang="el-GR" sz="4800">
                  <a:solidFill>
                    <a:srgbClr val="FFFFFF"/>
                  </a:solidFill>
                  <a:latin typeface="Rockwell"/>
                  <a:ea typeface="Rockwell"/>
                  <a:cs typeface="Rockwell"/>
                  <a:sym typeface="Rockwell"/>
                </a:rPr>
                <a:t>Δευτέρα</a:t>
              </a:r>
              <a:endParaRPr/>
            </a:p>
          </p:txBody>
        </p:sp>
        <p:sp>
          <p:nvSpPr>
            <p:cNvPr id="2083" name="Google Shape;2083;p39"/>
            <p:cNvSpPr/>
            <p:nvPr/>
          </p:nvSpPr>
          <p:spPr>
            <a:xfrm>
              <a:off x="699743" y="1472943"/>
              <a:ext cx="294456" cy="11042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D9C3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84" name="Google Shape;2084;p39"/>
            <p:cNvSpPr/>
            <p:nvPr/>
          </p:nvSpPr>
          <p:spPr>
            <a:xfrm>
              <a:off x="994200" y="1841014"/>
              <a:ext cx="2355654" cy="147228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39"/>
            <p:cNvSpPr txBox="1"/>
            <p:nvPr/>
          </p:nvSpPr>
          <p:spPr>
            <a:xfrm>
              <a:off x="1037322" y="1884136"/>
              <a:ext cx="2269410" cy="1386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250" lIns="72375" spcFirstLastPara="1" rIns="72375" wrap="square" tIns="4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Rockwell"/>
                <a:buNone/>
              </a:pPr>
              <a:r>
                <a:rPr lang="el-GR" sz="3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Πρωί        -19%</a:t>
              </a:r>
              <a:endParaRPr/>
            </a:p>
          </p:txBody>
        </p:sp>
        <p:sp>
          <p:nvSpPr>
            <p:cNvPr id="2086" name="Google Shape;2086;p39"/>
            <p:cNvSpPr/>
            <p:nvPr/>
          </p:nvSpPr>
          <p:spPr>
            <a:xfrm>
              <a:off x="699743" y="1472943"/>
              <a:ext cx="294456" cy="29445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D9C3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87" name="Google Shape;2087;p39"/>
            <p:cNvSpPr/>
            <p:nvPr/>
          </p:nvSpPr>
          <p:spPr>
            <a:xfrm>
              <a:off x="994200" y="3681369"/>
              <a:ext cx="2355654" cy="147228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39"/>
            <p:cNvSpPr txBox="1"/>
            <p:nvPr/>
          </p:nvSpPr>
          <p:spPr>
            <a:xfrm>
              <a:off x="1037322" y="3724491"/>
              <a:ext cx="2269410" cy="1386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250" lIns="72375" spcFirstLastPara="1" rIns="72375" wrap="square" tIns="4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Rockwell"/>
                <a:buNone/>
              </a:pPr>
              <a:r>
                <a:rPr lang="el-GR" sz="3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Απόγευμα -18%</a:t>
              </a:r>
              <a:endParaRPr/>
            </a:p>
          </p:txBody>
        </p:sp>
        <p:sp>
          <p:nvSpPr>
            <p:cNvPr id="2089" name="Google Shape;2089;p39"/>
            <p:cNvSpPr/>
            <p:nvPr/>
          </p:nvSpPr>
          <p:spPr>
            <a:xfrm>
              <a:off x="4085995" y="659"/>
              <a:ext cx="2944567" cy="1472283"/>
            </a:xfrm>
            <a:prstGeom prst="roundRect">
              <a:avLst>
                <a:gd fmla="val 10000" name="adj"/>
              </a:avLst>
            </a:prstGeom>
            <a:solidFill>
              <a:srgbClr val="9DC442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39"/>
            <p:cNvSpPr txBox="1"/>
            <p:nvPr/>
          </p:nvSpPr>
          <p:spPr>
            <a:xfrm>
              <a:off x="4129117" y="43781"/>
              <a:ext cx="2858323" cy="1386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91425" spcFirstLastPara="1" rIns="91425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Rockwell"/>
                <a:buNone/>
              </a:pPr>
              <a:r>
                <a:rPr b="1" lang="el-GR" sz="4800">
                  <a:solidFill>
                    <a:srgbClr val="FFFFFF"/>
                  </a:solidFill>
                  <a:latin typeface="Rockwell"/>
                  <a:ea typeface="Rockwell"/>
                  <a:cs typeface="Rockwell"/>
                  <a:sym typeface="Rockwell"/>
                </a:rPr>
                <a:t>Πέμπτη</a:t>
              </a:r>
              <a:endParaRPr/>
            </a:p>
          </p:txBody>
        </p:sp>
        <p:sp>
          <p:nvSpPr>
            <p:cNvPr id="2091" name="Google Shape;2091;p39"/>
            <p:cNvSpPr/>
            <p:nvPr/>
          </p:nvSpPr>
          <p:spPr>
            <a:xfrm>
              <a:off x="4380452" y="1472943"/>
              <a:ext cx="294456" cy="11042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D9C3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92" name="Google Shape;2092;p39"/>
            <p:cNvSpPr/>
            <p:nvPr/>
          </p:nvSpPr>
          <p:spPr>
            <a:xfrm>
              <a:off x="4674909" y="1841014"/>
              <a:ext cx="2355654" cy="147228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39"/>
            <p:cNvSpPr txBox="1"/>
            <p:nvPr/>
          </p:nvSpPr>
          <p:spPr>
            <a:xfrm>
              <a:off x="4718031" y="1884136"/>
              <a:ext cx="2269410" cy="1386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250" lIns="72375" spcFirstLastPara="1" rIns="72375" wrap="square" tIns="4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Rockwell"/>
                <a:buNone/>
              </a:pPr>
              <a:r>
                <a:rPr lang="el-GR" sz="3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Πρωί        -19%</a:t>
              </a:r>
              <a:endParaRPr/>
            </a:p>
          </p:txBody>
        </p:sp>
        <p:sp>
          <p:nvSpPr>
            <p:cNvPr id="2094" name="Google Shape;2094;p39"/>
            <p:cNvSpPr/>
            <p:nvPr/>
          </p:nvSpPr>
          <p:spPr>
            <a:xfrm>
              <a:off x="4380452" y="1472943"/>
              <a:ext cx="294456" cy="29445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D9C3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95" name="Google Shape;2095;p39"/>
            <p:cNvSpPr/>
            <p:nvPr/>
          </p:nvSpPr>
          <p:spPr>
            <a:xfrm>
              <a:off x="4674909" y="3681369"/>
              <a:ext cx="2355654" cy="147228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9050">
              <a:solidFill>
                <a:srgbClr val="9DC4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39"/>
            <p:cNvSpPr txBox="1"/>
            <p:nvPr/>
          </p:nvSpPr>
          <p:spPr>
            <a:xfrm>
              <a:off x="4718031" y="3724491"/>
              <a:ext cx="2269410" cy="1386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250" lIns="72375" spcFirstLastPara="1" rIns="72375" wrap="square" tIns="4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Rockwell"/>
                <a:buNone/>
              </a:pPr>
              <a:r>
                <a:rPr lang="el-GR" sz="3800">
                  <a:solidFill>
                    <a:schemeClr val="lt1"/>
                  </a:solidFill>
                  <a:latin typeface="Rockwell"/>
                  <a:ea typeface="Rockwell"/>
                  <a:cs typeface="Rockwell"/>
                  <a:sym typeface="Rockwell"/>
                </a:rPr>
                <a:t>Απόγευμα -10%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573" name="Google Shape;157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75229" y="27159"/>
            <a:ext cx="928130" cy="706171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4"/>
          <p:cNvSpPr/>
          <p:nvPr/>
        </p:nvSpPr>
        <p:spPr>
          <a:xfrm>
            <a:off x="118415" y="2159763"/>
            <a:ext cx="4832710" cy="16693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l-G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Presenting in brief the current status and function of the Athens TMC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5" name="Google Shape;1575;p4"/>
          <p:cNvSpPr txBox="1"/>
          <p:nvPr>
            <p:ph idx="1" type="body"/>
          </p:nvPr>
        </p:nvSpPr>
        <p:spPr>
          <a:xfrm>
            <a:off x="0" y="1051744"/>
            <a:ext cx="6881811" cy="580625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b="1"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ΑΝΙΧΝΕΥΣΗ </a:t>
            </a:r>
            <a:endParaRPr b="1" sz="2000"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Επαγωγικοί βρόγχοι </a:t>
            </a:r>
            <a:r>
              <a:rPr lang="el-G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b="1" lang="el-G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 τεμ</a:t>
            </a:r>
            <a:endParaRPr b="1"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Κάμερες μηχανικής όρασης </a:t>
            </a:r>
            <a:r>
              <a:rPr lang="el-G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(24h/7) – </a:t>
            </a:r>
            <a:r>
              <a:rPr b="1" lang="el-G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90 τεμ</a:t>
            </a:r>
            <a:endParaRPr b="1"/>
          </a:p>
          <a:p>
            <a:pPr indent="-1905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AutoNum type="arabicPeriod"/>
            </a:pPr>
            <a:r>
              <a:rPr b="1"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ΕΠΑΛΗΘΕΥΣΗ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l-G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l-G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CCTV cameras</a:t>
            </a:r>
            <a:r>
              <a:rPr lang="el-G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b="1" lang="el-G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238 τεμ</a:t>
            </a:r>
            <a:endParaRPr b="1" sz="2400"/>
          </a:p>
          <a:p>
            <a:pPr indent="-342900" lvl="2" marL="12573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AutoNum type="arabicPeriod"/>
            </a:pPr>
            <a:r>
              <a:rPr i="1"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PTZ -330</a:t>
            </a:r>
            <a:r>
              <a:rPr baseline="30000" i="1"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i="1"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l-G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περιστροφή</a:t>
            </a:r>
            <a:endParaRPr i="1" sz="2000"/>
          </a:p>
          <a:p>
            <a:pPr indent="-342900" lvl="2" marL="12573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AutoNum type="arabicPeriod"/>
            </a:pPr>
            <a:r>
              <a:rPr i="1"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DOME – 360</a:t>
            </a:r>
            <a:r>
              <a:rPr baseline="30000" i="1"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i="1" lang="el-G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περιστροφή </a:t>
            </a:r>
            <a:endParaRPr i="1" sz="1600"/>
          </a:p>
          <a:p>
            <a:pPr indent="-241300" lvl="2" marL="12573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rbel"/>
              <a:buNone/>
            </a:pPr>
            <a:r>
              <a:t/>
            </a:r>
            <a:endParaRPr i="1" sz="16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1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i="1" sz="1800"/>
          </a:p>
          <a:p>
            <a:pPr indent="0" lvl="1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i="1"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Αυτοματοποιημένη απόκριση από το σύστημα μέσω των Πινακίδων μεταβλητών μηνυμάτων και χειροκίνητα από τους χειριστές με υποστήριξη από τους συγκοινωνιολόγους</a:t>
            </a:r>
            <a:endParaRPr i="1" sz="1800"/>
          </a:p>
          <a:p>
            <a:pPr indent="-2540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rbe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1576" name="Google Shape;157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1811" y="1051744"/>
            <a:ext cx="5615208" cy="5779097"/>
          </a:xfrm>
          <a:prstGeom prst="rect">
            <a:avLst/>
          </a:prstGeom>
          <a:noFill/>
          <a:ln>
            <a:noFill/>
          </a:ln>
        </p:spPr>
      </p:pic>
      <p:sp>
        <p:nvSpPr>
          <p:cNvPr id="1577" name="Google Shape;1577;p4"/>
          <p:cNvSpPr/>
          <p:nvPr/>
        </p:nvSpPr>
        <p:spPr>
          <a:xfrm>
            <a:off x="3196206" y="4355774"/>
            <a:ext cx="595618" cy="70467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203E5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8" name="Google Shape;1578;p4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Συνεχής παρακολούθηση και έλεγχος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2102" name="Google Shape;210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199" y="15933"/>
            <a:ext cx="1898826" cy="147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3" name="Google Shape;210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4069" y="1765765"/>
            <a:ext cx="5943862" cy="3863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584" name="Google Shape;158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69476" y="-3"/>
            <a:ext cx="822524" cy="640954"/>
          </a:xfrm>
          <a:prstGeom prst="rect">
            <a:avLst/>
          </a:prstGeom>
          <a:noFill/>
          <a:ln>
            <a:noFill/>
          </a:ln>
        </p:spPr>
      </p:pic>
      <p:sp>
        <p:nvSpPr>
          <p:cNvPr id="1585" name="Google Shape;1585;p5"/>
          <p:cNvSpPr txBox="1"/>
          <p:nvPr>
            <p:ph idx="1" type="body"/>
          </p:nvPr>
        </p:nvSpPr>
        <p:spPr>
          <a:xfrm>
            <a:off x="-1" y="914401"/>
            <a:ext cx="7948301" cy="594359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228600" lvl="0" marL="22860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el-GR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Κάθε ΠΜΜ μπορεί να λάβει έως και </a:t>
            </a:r>
            <a:r>
              <a:rPr b="1" lang="el-GR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διαφορετικές διαδρομές</a:t>
            </a:r>
            <a:r>
              <a:rPr lang="el-GR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-228600" lvl="0" marL="228600" rtl="0" algn="l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el-GR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χρήστης μετρά τον χρόνο των διαδρομών </a:t>
            </a:r>
            <a:r>
              <a:rPr b="1" lang="el-GR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σε καθημερινή βάση</a:t>
            </a:r>
            <a:r>
              <a:rPr lang="el-GR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6400"/>
          </a:p>
          <a:p>
            <a:pPr indent="-228600" lvl="0" marL="228600" rtl="0" algn="l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el-GR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Η εκτίμηση του χρόνου ταξιδιού γίνεται αυτόματα από ειδικούς αλγόριθμους από τα δεδομένα που συλλέγονται αυτόματα από τους βρόγχους και τις κάμερες μηχανικής όρασης. Ο υπολογισμένος χρόνος ταξιδιού </a:t>
            </a:r>
            <a:r>
              <a:rPr b="1" lang="el-GR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έχει απόκλιση περίπου 20%.</a:t>
            </a:r>
            <a:endParaRPr b="1" sz="6400"/>
          </a:p>
          <a:p>
            <a:pPr indent="-228600" lvl="0" marL="228600" rtl="0" algn="l">
              <a:lnSpc>
                <a:spcPct val="2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el-GR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χρόνος ταξιδιού έχει </a:t>
            </a:r>
            <a:r>
              <a:rPr b="1" lang="el-GR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πραγματικά δεδομένα και ιστορικά δεδομένα </a:t>
            </a:r>
            <a:r>
              <a:rPr lang="el-GR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(τελευταία 10 λεπτά). Οι μετρήσεις λαμβάνονται κάθε 60 ή 90 δευτερόλεπτα . Το ποσοστό των τρεχουσών και των ιστορικών δεδομένων ορίζεται από τους συγκοινωνιολόγους (για παράδειγμα 60/40)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</p:txBody>
      </p:sp>
      <p:pic>
        <p:nvPicPr>
          <p:cNvPr id="1586" name="Google Shape;1586;p5"/>
          <p:cNvPicPr preferRelativeResize="0"/>
          <p:nvPr/>
        </p:nvPicPr>
        <p:blipFill rotWithShape="1">
          <a:blip r:embed="rId4">
            <a:alphaModFix/>
          </a:blip>
          <a:srcRect b="30748" l="3772" r="16241" t="20472"/>
          <a:stretch/>
        </p:blipFill>
        <p:spPr>
          <a:xfrm>
            <a:off x="7948297" y="3034586"/>
            <a:ext cx="4243697" cy="20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p5"/>
          <p:cNvPicPr preferRelativeResize="0"/>
          <p:nvPr/>
        </p:nvPicPr>
        <p:blipFill rotWithShape="1">
          <a:blip r:embed="rId5">
            <a:alphaModFix/>
          </a:blip>
          <a:srcRect b="41953" l="0" r="0" t="8279"/>
          <a:stretch/>
        </p:blipFill>
        <p:spPr>
          <a:xfrm>
            <a:off x="7948298" y="914401"/>
            <a:ext cx="4243697" cy="216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5"/>
          <p:cNvPicPr preferRelativeResize="0"/>
          <p:nvPr/>
        </p:nvPicPr>
        <p:blipFill rotWithShape="1">
          <a:blip r:embed="rId6">
            <a:alphaModFix/>
          </a:blip>
          <a:srcRect b="46943" l="-2222" r="2222" t="19876"/>
          <a:stretch/>
        </p:blipFill>
        <p:spPr>
          <a:xfrm>
            <a:off x="7858766" y="5082462"/>
            <a:ext cx="4422757" cy="1775538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Google Shape;1589;p5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Σύγχρονες full matrix Πινακίδες Μεταβλητών μηνυμάτων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6"/>
          <p:cNvSpPr txBox="1"/>
          <p:nvPr>
            <p:ph type="ctrTitle"/>
          </p:nvPr>
        </p:nvSpPr>
        <p:spPr>
          <a:xfrm>
            <a:off x="1448053" y="3525417"/>
            <a:ext cx="9522842" cy="10202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ookman Old Style"/>
              <a:buNone/>
            </a:pPr>
            <a:r>
              <a:rPr b="1" lang="el-GR" sz="4800">
                <a:latin typeface="Bookman Old Style"/>
                <a:ea typeface="Bookman Old Style"/>
                <a:cs typeface="Bookman Old Style"/>
                <a:sym typeface="Bookman Old Style"/>
              </a:rPr>
              <a:t>Ολοκληρώθηκαν εμβληματικά έργα οδικής ασφάλειας</a:t>
            </a:r>
            <a:endParaRPr/>
          </a:p>
        </p:txBody>
      </p:sp>
      <p:pic>
        <p:nvPicPr>
          <p:cNvPr descr="Περιφέρεια Αττικής - MARIE" id="1596" name="Google Shape;159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6587" y="5205296"/>
            <a:ext cx="1898826" cy="147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" y="19050"/>
            <a:ext cx="12192000" cy="31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2" name="Google Shape;160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56529"/>
            <a:ext cx="12192000" cy="6930639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p7"/>
          <p:cNvSpPr txBox="1"/>
          <p:nvPr/>
        </p:nvSpPr>
        <p:spPr>
          <a:xfrm>
            <a:off x="1242669" y="2461502"/>
            <a:ext cx="9454990" cy="49463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entury Gothic"/>
              <a:buNone/>
            </a:pPr>
            <a:r>
              <a:rPr b="1" i="0" lang="el-GR" sz="32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Οδοποιία : </a:t>
            </a:r>
            <a:endParaRPr/>
          </a:p>
          <a:p>
            <a:pPr indent="0" lvl="0" marL="0" marR="0" rtl="0" algn="ctr">
              <a:lnSpc>
                <a:spcPct val="20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entury Gothic"/>
              <a:buNone/>
            </a:pPr>
            <a:r>
              <a:rPr b="1" i="0" lang="el-GR" sz="32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Βασικός πυλώνας για την ασφάλεια και την ποιότητα ζωής των πολιτών της Αττικής</a:t>
            </a:r>
            <a:endParaRPr b="1" i="0" sz="2800" u="none" cap="none" strike="noStrike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2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2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23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>
    <mc:Choice Requires="p14">
      <p:transition spd="slow" p14:dur="900">
        <p14:warp dir="in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4F8FB"/>
            </a:gs>
            <a:gs pos="74000">
              <a:srgbClr val="AEC5E1"/>
            </a:gs>
            <a:gs pos="83000">
              <a:srgbClr val="AEC5E1"/>
            </a:gs>
            <a:gs pos="100000">
              <a:srgbClr val="C8D8EB"/>
            </a:gs>
          </a:gsLst>
          <a:lin ang="5400000" scaled="0"/>
        </a:gradFill>
      </p:bgPr>
    </p:bg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8"/>
          <p:cNvSpPr txBox="1"/>
          <p:nvPr/>
        </p:nvSpPr>
        <p:spPr>
          <a:xfrm>
            <a:off x="937579" y="61330"/>
            <a:ext cx="10974502" cy="7144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23428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 Symbols"/>
              <a:buChar char="✔"/>
            </a:pPr>
            <a:r>
              <a:rPr b="1" i="0" lang="el-GR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Εμβληματικά εκτελούμενα έργα οδοποιίας</a:t>
            </a:r>
            <a:endParaRPr b="1" i="0" sz="28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09" name="Google Shape;1609;p8"/>
          <p:cNvGrpSpPr/>
          <p:nvPr/>
        </p:nvGrpSpPr>
        <p:grpSpPr>
          <a:xfrm>
            <a:off x="339699" y="1402253"/>
            <a:ext cx="11572381" cy="4701280"/>
            <a:chOff x="0" y="538489"/>
            <a:chExt cx="11572381" cy="4701280"/>
          </a:xfrm>
        </p:grpSpPr>
        <p:sp>
          <p:nvSpPr>
            <p:cNvPr id="1610" name="Google Shape;1610;p8"/>
            <p:cNvSpPr/>
            <p:nvPr/>
          </p:nvSpPr>
          <p:spPr>
            <a:xfrm>
              <a:off x="0" y="538489"/>
              <a:ext cx="3616369" cy="2169821"/>
            </a:xfrm>
            <a:prstGeom prst="rect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8"/>
            <p:cNvSpPr txBox="1"/>
            <p:nvPr/>
          </p:nvSpPr>
          <p:spPr>
            <a:xfrm>
              <a:off x="0" y="538489"/>
              <a:ext cx="3616369" cy="2169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l-GR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Συντήρηση ‐ Βελτίωση οδοστρώματος, οριζόντιας και κατακόρυφης σήμανσης των οδικών αξόνων της Ν.Ε.Ο.Α.Κ. &amp; της Λ. Κηφισού</a:t>
              </a:r>
              <a:r>
                <a:rPr b="0" i="0" lang="el-G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r>
                <a:rPr b="1" i="0" lang="el-GR" sz="21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15 εκ €</a:t>
              </a:r>
              <a:endParaRPr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978006" y="538489"/>
              <a:ext cx="3616369" cy="2169821"/>
            </a:xfrm>
            <a:prstGeom prst="rect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8"/>
            <p:cNvSpPr txBox="1"/>
            <p:nvPr/>
          </p:nvSpPr>
          <p:spPr>
            <a:xfrm>
              <a:off x="3978006" y="538489"/>
              <a:ext cx="3616369" cy="2169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l-GR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Βελτίωση και περιοδική συντήρηση υποδομών στο Πρωτεύων αστικό οδικό δίκτυο: </a:t>
              </a:r>
              <a:r>
                <a:rPr b="1" i="0" lang="el-GR" sz="23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15 εκ €</a:t>
              </a:r>
              <a:endParaRPr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7956012" y="538489"/>
              <a:ext cx="3616369" cy="2169821"/>
            </a:xfrm>
            <a:prstGeom prst="rect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8"/>
            <p:cNvSpPr txBox="1"/>
            <p:nvPr/>
          </p:nvSpPr>
          <p:spPr>
            <a:xfrm>
              <a:off x="7956012" y="538489"/>
              <a:ext cx="3616369" cy="2169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l-GR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Επεμβάσεις Βελτίωσης Οδικής Ασφάλειας στο Οδικό Δίκτυο της Περιφέρειας Αττικής</a:t>
              </a:r>
              <a:r>
                <a:rPr b="0" i="0" lang="el-G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r>
                <a:rPr b="1" i="0" lang="el-GR" sz="21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28 </a:t>
              </a:r>
              <a:r>
                <a:rPr b="1" i="0" lang="el-GR" sz="23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εκ €</a:t>
              </a:r>
              <a:endParaRPr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1989003" y="3069948"/>
              <a:ext cx="3616369" cy="2169821"/>
            </a:xfrm>
            <a:prstGeom prst="rect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8"/>
            <p:cNvSpPr txBox="1"/>
            <p:nvPr/>
          </p:nvSpPr>
          <p:spPr>
            <a:xfrm>
              <a:off x="1989003" y="3069948"/>
              <a:ext cx="3616369" cy="2169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l-GR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Βελτίωση και περιοδική συντήρηση υποδομών στο οδικό δίκτυο Περιφέρειας Αττικής (πρώην ΔΕΣΕ): </a:t>
              </a:r>
              <a:r>
                <a:rPr b="1" i="0" lang="el-GR" sz="23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15 εκ €</a:t>
              </a:r>
              <a:endParaRPr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5967009" y="3069948"/>
              <a:ext cx="3616369" cy="2169821"/>
            </a:xfrm>
            <a:prstGeom prst="rect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8"/>
            <p:cNvSpPr txBox="1"/>
            <p:nvPr/>
          </p:nvSpPr>
          <p:spPr>
            <a:xfrm>
              <a:off x="5967009" y="3069948"/>
              <a:ext cx="3616369" cy="2169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l-GR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Βελτίωση ‐ Ανακατασκευή οδικών τμημάτων στο Παράπλευρο οδικό Δίκτυο της Αττικής Οδού Περιφέρειας Αττικής: </a:t>
              </a:r>
              <a:r>
                <a:rPr b="1" i="0" lang="el-GR" sz="23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5,0 εκ €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Περιφέρεια Αττικής - MARIE" id="1625" name="Google Shape;162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32859" y="-4"/>
            <a:ext cx="931383" cy="7257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6" name="Google Shape;1626;p9"/>
          <p:cNvGrpSpPr/>
          <p:nvPr/>
        </p:nvGrpSpPr>
        <p:grpSpPr>
          <a:xfrm>
            <a:off x="234892" y="997515"/>
            <a:ext cx="10997967" cy="5605381"/>
            <a:chOff x="0" y="41170"/>
            <a:chExt cx="10997967" cy="5605381"/>
          </a:xfrm>
        </p:grpSpPr>
        <p:sp>
          <p:nvSpPr>
            <p:cNvPr id="1627" name="Google Shape;1627;p9"/>
            <p:cNvSpPr/>
            <p:nvPr/>
          </p:nvSpPr>
          <p:spPr>
            <a:xfrm>
              <a:off x="0" y="294071"/>
              <a:ext cx="10997967" cy="453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>
              <a:off x="549898" y="41170"/>
              <a:ext cx="7698576" cy="53136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9"/>
            <p:cNvSpPr txBox="1"/>
            <p:nvPr/>
          </p:nvSpPr>
          <p:spPr>
            <a:xfrm>
              <a:off x="575837" y="67109"/>
              <a:ext cx="7646698" cy="479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90975" spcFirstLastPara="1" rIns="290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l-G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Σηματοδότες </a:t>
              </a:r>
              <a:r>
                <a:rPr b="1" i="0" lang="el-GR" sz="16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LED χαμηλής τάσης </a:t>
              </a:r>
              <a:r>
                <a:rPr b="0" i="0" lang="el-G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τοποθετημένοι σε γαλβανισμένους ιστούς	</a:t>
              </a:r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0" y="1110551"/>
              <a:ext cx="10997967" cy="453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549898" y="844871"/>
              <a:ext cx="7698576" cy="53136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9"/>
            <p:cNvSpPr txBox="1"/>
            <p:nvPr/>
          </p:nvSpPr>
          <p:spPr>
            <a:xfrm>
              <a:off x="575837" y="870810"/>
              <a:ext cx="7646698" cy="479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90975" spcFirstLastPara="1" rIns="290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l-G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Σηματοδότης </a:t>
              </a:r>
              <a:r>
                <a:rPr b="1" i="0" lang="el-GR" sz="16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safe light </a:t>
              </a:r>
              <a:r>
                <a:rPr b="0" i="0" lang="el-G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(προβάλλει κόκκινο φως για πεζούς στο έδαφος)</a:t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3" name="Google Shape;1633;p9"/>
            <p:cNvSpPr/>
            <p:nvPr/>
          </p:nvSpPr>
          <p:spPr>
            <a:xfrm>
              <a:off x="0" y="1927031"/>
              <a:ext cx="10997967" cy="453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549898" y="1661351"/>
              <a:ext cx="7698576" cy="53136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9"/>
            <p:cNvSpPr txBox="1"/>
            <p:nvPr/>
          </p:nvSpPr>
          <p:spPr>
            <a:xfrm>
              <a:off x="575837" y="1687290"/>
              <a:ext cx="7646698" cy="479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90975" spcFirstLastPara="1" rIns="290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1600"/>
                <a:buFont typeface="Calibri"/>
                <a:buNone/>
              </a:pPr>
              <a:r>
                <a:rPr b="1" i="0" lang="el-GR" sz="16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Αναλάμποντα φώτα </a:t>
              </a:r>
              <a:r>
                <a:rPr b="0" i="0" lang="el-G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led εντός του οδοστρώματος</a:t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0" y="2743511"/>
              <a:ext cx="10997967" cy="453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549898" y="2477831"/>
              <a:ext cx="7698576" cy="53136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9"/>
            <p:cNvSpPr txBox="1"/>
            <p:nvPr/>
          </p:nvSpPr>
          <p:spPr>
            <a:xfrm>
              <a:off x="575837" y="2503770"/>
              <a:ext cx="7646698" cy="479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90975" spcFirstLastPara="1" rIns="290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1600"/>
                <a:buFont typeface="Calibri"/>
                <a:buNone/>
              </a:pPr>
              <a:r>
                <a:rPr b="1" i="0" lang="el-GR" sz="16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Περιβαλλοντικός Σταθμός </a:t>
              </a:r>
              <a:r>
                <a:rPr b="0" i="0" lang="el-G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– Μέτρηση εκπομπών CO</a:t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0" y="3559991"/>
              <a:ext cx="10997967" cy="453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9"/>
            <p:cNvSpPr/>
            <p:nvPr/>
          </p:nvSpPr>
          <p:spPr>
            <a:xfrm>
              <a:off x="544701" y="3303748"/>
              <a:ext cx="7698576" cy="53136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9"/>
            <p:cNvSpPr txBox="1"/>
            <p:nvPr/>
          </p:nvSpPr>
          <p:spPr>
            <a:xfrm>
              <a:off x="570640" y="3329687"/>
              <a:ext cx="7646698" cy="479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90975" spcFirstLastPara="1" rIns="290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0" i="0" lang="el-G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Υψηλής ποιότητας </a:t>
              </a:r>
              <a:r>
                <a:rPr b="1" i="0" lang="el-GR" sz="16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διαγράμμιση με ψυχροπλαστικό υλικό </a:t>
              </a:r>
              <a:r>
                <a:rPr b="0" i="0" lang="el-G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με υαλοσφαιρίδια</a:t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2" name="Google Shape;1642;p9"/>
            <p:cNvSpPr/>
            <p:nvPr/>
          </p:nvSpPr>
          <p:spPr>
            <a:xfrm>
              <a:off x="0" y="4376471"/>
              <a:ext cx="10997967" cy="453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9"/>
            <p:cNvSpPr/>
            <p:nvPr/>
          </p:nvSpPr>
          <p:spPr>
            <a:xfrm>
              <a:off x="549898" y="4110791"/>
              <a:ext cx="7698576" cy="53136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9"/>
            <p:cNvSpPr txBox="1"/>
            <p:nvPr/>
          </p:nvSpPr>
          <p:spPr>
            <a:xfrm>
              <a:off x="575837" y="4136730"/>
              <a:ext cx="7646698" cy="479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90975" spcFirstLastPara="1" rIns="290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1600"/>
                <a:buFont typeface="Arial"/>
                <a:buNone/>
              </a:pPr>
              <a:r>
                <a:rPr b="1" i="0" lang="el-GR" sz="16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Συσκευές αφής με ηχητικό και φωτεινό σήμα </a:t>
              </a:r>
              <a:r>
                <a:rPr b="0" i="0" lang="el-G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για άτομα με οπτικά προβλήματα - εφαρμογή βιώσιμης κινητικότητας στην πράξη.</a:t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5" name="Google Shape;1645;p9"/>
            <p:cNvSpPr/>
            <p:nvPr/>
          </p:nvSpPr>
          <p:spPr>
            <a:xfrm>
              <a:off x="0" y="5192951"/>
              <a:ext cx="10997967" cy="453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9"/>
            <p:cNvSpPr/>
            <p:nvPr/>
          </p:nvSpPr>
          <p:spPr>
            <a:xfrm>
              <a:off x="549898" y="4927271"/>
              <a:ext cx="7698576" cy="53136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9"/>
            <p:cNvSpPr txBox="1"/>
            <p:nvPr/>
          </p:nvSpPr>
          <p:spPr>
            <a:xfrm>
              <a:off x="575837" y="4953210"/>
              <a:ext cx="7646698" cy="479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90975" spcFirstLastPara="1" rIns="290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1600"/>
                <a:buFont typeface="Arial"/>
                <a:buNone/>
              </a:pPr>
              <a:r>
                <a:rPr b="1" i="0" lang="el-GR" sz="16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Φωτιζόμενες πινακίδες </a:t>
              </a:r>
              <a:r>
                <a:rPr b="0" i="0" lang="el-GR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που σημαίνουν τη διάβαση πεζών</a:t>
              </a:r>
              <a:endPara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8" name="Google Shape;1648;p9"/>
          <p:cNvSpPr txBox="1"/>
          <p:nvPr/>
        </p:nvSpPr>
        <p:spPr>
          <a:xfrm>
            <a:off x="162533" y="154804"/>
            <a:ext cx="11110661" cy="6065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rbel"/>
              <a:buNone/>
            </a:pPr>
            <a:r>
              <a:rPr b="1" i="0" lang="el-GR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Κατασκευή δύο πρότυπων διαβάσεων (Καλλιμάρμαρο και πλατεία Συντάγματος)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Δαμάσκο">
  <a:themeElements>
    <a:clrScheme name="Damask">
      <a:dk1>
        <a:srgbClr val="000000"/>
      </a:dk1>
      <a:lt1>
        <a:srgbClr val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Επιστροφή στο σχολείο 16x9">
  <a:themeElements>
    <a:clrScheme name="Back_To_School">
      <a:dk1>
        <a:srgbClr val="000000"/>
      </a:dk1>
      <a:lt1>
        <a:srgbClr val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Contoso v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2021-12-16T17:53:57Z</dcterms:created>
  <dc:creator>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