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10"/>
  </p:notesMasterIdLst>
  <p:sldIdLst>
    <p:sldId id="290" r:id="rId3"/>
    <p:sldId id="293" r:id="rId4"/>
    <p:sldId id="304" r:id="rId5"/>
    <p:sldId id="303" r:id="rId6"/>
    <p:sldId id="298" r:id="rId7"/>
    <p:sldId id="305" r:id="rId8"/>
    <p:sldId id="294" r:id="rId9"/>
  </p:sldIdLst>
  <p:sldSz cx="1216183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D5235"/>
    <a:srgbClr val="EB4B03"/>
    <a:srgbClr val="A5B95B"/>
    <a:srgbClr val="9C3202"/>
    <a:srgbClr val="36726B"/>
    <a:srgbClr val="58B0A6"/>
    <a:srgbClr val="E56209"/>
    <a:srgbClr val="76C0B7"/>
    <a:srgbClr val="D49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0" autoAdjust="0"/>
    <p:restoredTop sz="99060" autoAdjust="0"/>
  </p:normalViewPr>
  <p:slideViewPr>
    <p:cSldViewPr snapToGrid="0">
      <p:cViewPr varScale="1">
        <p:scale>
          <a:sx n="90" d="100"/>
          <a:sy n="90" d="100"/>
        </p:scale>
        <p:origin x="710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62161-1D34-423A-8ED5-6A7134E4E5E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2EB918F-1ABC-4E42-93A7-219F49CF96AF}">
      <dgm:prSet phldrT="[Κείμενο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</a:t>
          </a:r>
          <a:endParaRPr lang="el-G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Στρατηγική</a:t>
          </a:r>
        </a:p>
      </dgm:t>
    </dgm:pt>
    <dgm:pt modelId="{C8AC4B65-CE88-4617-BEFA-B374F156704A}" type="parTrans" cxnId="{A9DA58E5-735F-4C3F-ABA6-FAC0881C3C2E}">
      <dgm:prSet/>
      <dgm:spPr/>
      <dgm:t>
        <a:bodyPr/>
        <a:lstStyle/>
        <a:p>
          <a:endParaRPr lang="el-GR"/>
        </a:p>
      </dgm:t>
    </dgm:pt>
    <dgm:pt modelId="{CD001D94-D902-4B89-8FA5-6B4BC1285AC3}" type="sibTrans" cxnId="{A9DA58E5-735F-4C3F-ABA6-FAC0881C3C2E}">
      <dgm:prSet/>
      <dgm:spPr/>
      <dgm:t>
        <a:bodyPr/>
        <a:lstStyle/>
        <a:p>
          <a:endParaRPr lang="el-GR"/>
        </a:p>
      </dgm:t>
    </dgm:pt>
    <dgm:pt modelId="{36A1689E-C322-4813-8F6B-46933953EBE1}">
      <dgm:prSet phldrT="[Κείμενο]" custT="1"/>
      <dgm:spPr>
        <a:solidFill>
          <a:schemeClr val="accent6"/>
        </a:solidFill>
      </dgm:spPr>
      <dgm:t>
        <a:bodyPr/>
        <a:lstStyle/>
        <a:p>
          <a:r>
            <a: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Εθνική Στρατηγική για την Προσαρμογή στην Κλιματική Αλλαγή (ΕΣΠΚΑ)</a:t>
          </a:r>
        </a:p>
      </dgm:t>
    </dgm:pt>
    <dgm:pt modelId="{C2ACF9FC-DB3A-4329-B8FD-93E2DDDE3E36}" type="parTrans" cxnId="{92F88C98-6EDC-4851-A3A5-C3A03CBE922F}">
      <dgm:prSet/>
      <dgm:spPr/>
      <dgm:t>
        <a:bodyPr/>
        <a:lstStyle/>
        <a:p>
          <a:endParaRPr lang="el-GR"/>
        </a:p>
      </dgm:t>
    </dgm:pt>
    <dgm:pt modelId="{F9098CE7-2D87-40A0-91C7-D8537B896A11}" type="sibTrans" cxnId="{92F88C98-6EDC-4851-A3A5-C3A03CBE922F}">
      <dgm:prSet/>
      <dgm:spPr/>
      <dgm:t>
        <a:bodyPr/>
        <a:lstStyle/>
        <a:p>
          <a:endParaRPr lang="el-GR"/>
        </a:p>
      </dgm:t>
    </dgm:pt>
    <dgm:pt modelId="{D2B810CC-8184-4620-BD99-73CE71972DDF}">
      <dgm:prSet phldrT="[Κείμενο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Περιφερειακό Σχέδιο για την Προσαρμογή στην Κλιματική Αλλαγή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ΠεΣΠΚΑ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l-G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D28A7A-8DF3-4887-8343-1F05FD01BC02}" type="parTrans" cxnId="{A64DE46A-E554-4CD1-940E-C6D4BB1AC058}">
      <dgm:prSet/>
      <dgm:spPr/>
      <dgm:t>
        <a:bodyPr/>
        <a:lstStyle/>
        <a:p>
          <a:endParaRPr lang="el-GR"/>
        </a:p>
      </dgm:t>
    </dgm:pt>
    <dgm:pt modelId="{54990525-80B2-417B-A9E2-CDDD06E584B9}" type="sibTrans" cxnId="{A64DE46A-E554-4CD1-940E-C6D4BB1AC058}">
      <dgm:prSet/>
      <dgm:spPr/>
      <dgm:t>
        <a:bodyPr/>
        <a:lstStyle/>
        <a:p>
          <a:endParaRPr lang="el-GR"/>
        </a:p>
      </dgm:t>
    </dgm:pt>
    <dgm:pt modelId="{B999421F-A7E2-4845-9247-A23DB62836B8}" type="pres">
      <dgm:prSet presAssocID="{47E62161-1D34-423A-8ED5-6A7134E4E5EF}" presName="Name0" presStyleCnt="0">
        <dgm:presLayoutVars>
          <dgm:dir/>
          <dgm:animLvl val="lvl"/>
          <dgm:resizeHandles val="exact"/>
        </dgm:presLayoutVars>
      </dgm:prSet>
      <dgm:spPr/>
    </dgm:pt>
    <dgm:pt modelId="{65DB241D-8034-4BA6-A5BB-20396A6704D7}" type="pres">
      <dgm:prSet presAssocID="{62EB918F-1ABC-4E42-93A7-219F49CF96AF}" presName="Name8" presStyleCnt="0"/>
      <dgm:spPr/>
    </dgm:pt>
    <dgm:pt modelId="{8E014073-A5B4-40D2-95D6-93D546E59FAF}" type="pres">
      <dgm:prSet presAssocID="{62EB918F-1ABC-4E42-93A7-219F49CF96AF}" presName="level" presStyleLbl="node1" presStyleIdx="0" presStyleCnt="3">
        <dgm:presLayoutVars>
          <dgm:chMax val="1"/>
          <dgm:bulletEnabled val="1"/>
        </dgm:presLayoutVars>
      </dgm:prSet>
      <dgm:spPr/>
    </dgm:pt>
    <dgm:pt modelId="{5186CB5D-2D7F-4F2E-8A68-7BA6F920E3E9}" type="pres">
      <dgm:prSet presAssocID="{62EB918F-1ABC-4E42-93A7-219F49CF96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995C4C-C58E-4EC7-9F47-99A1BEE7CFE1}" type="pres">
      <dgm:prSet presAssocID="{36A1689E-C322-4813-8F6B-46933953EBE1}" presName="Name8" presStyleCnt="0"/>
      <dgm:spPr/>
    </dgm:pt>
    <dgm:pt modelId="{235D3543-829F-41AC-9FF7-60EAC0D682AA}" type="pres">
      <dgm:prSet presAssocID="{36A1689E-C322-4813-8F6B-46933953EBE1}" presName="level" presStyleLbl="node1" presStyleIdx="1" presStyleCnt="3">
        <dgm:presLayoutVars>
          <dgm:chMax val="1"/>
          <dgm:bulletEnabled val="1"/>
        </dgm:presLayoutVars>
      </dgm:prSet>
      <dgm:spPr/>
    </dgm:pt>
    <dgm:pt modelId="{03E3FC11-FF26-4EFB-9EE1-232F2EA6A7E2}" type="pres">
      <dgm:prSet presAssocID="{36A1689E-C322-4813-8F6B-46933953EBE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A89CEA-E457-41DA-BB88-B3B29C5E8534}" type="pres">
      <dgm:prSet presAssocID="{D2B810CC-8184-4620-BD99-73CE71972DDF}" presName="Name8" presStyleCnt="0"/>
      <dgm:spPr/>
    </dgm:pt>
    <dgm:pt modelId="{8CBAA685-802E-493B-B110-F5BE5BDE7139}" type="pres">
      <dgm:prSet presAssocID="{D2B810CC-8184-4620-BD99-73CE71972DDF}" presName="level" presStyleLbl="node1" presStyleIdx="2" presStyleCnt="3" custLinFactNeighborX="10874" custLinFactNeighborY="6059">
        <dgm:presLayoutVars>
          <dgm:chMax val="1"/>
          <dgm:bulletEnabled val="1"/>
        </dgm:presLayoutVars>
      </dgm:prSet>
      <dgm:spPr/>
    </dgm:pt>
    <dgm:pt modelId="{0E369B9B-7133-4E50-8689-F5785738A64A}" type="pres">
      <dgm:prSet presAssocID="{D2B810CC-8184-4620-BD99-73CE71972DD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8796A22-C13C-4C18-8AA2-F1CD00CBC541}" type="presOf" srcId="{D2B810CC-8184-4620-BD99-73CE71972DDF}" destId="{8CBAA685-802E-493B-B110-F5BE5BDE7139}" srcOrd="0" destOrd="0" presId="urn:microsoft.com/office/officeart/2005/8/layout/pyramid1"/>
    <dgm:cxn modelId="{D1C46233-2B31-4963-BABA-992C11062875}" type="presOf" srcId="{D2B810CC-8184-4620-BD99-73CE71972DDF}" destId="{0E369B9B-7133-4E50-8689-F5785738A64A}" srcOrd="1" destOrd="0" presId="urn:microsoft.com/office/officeart/2005/8/layout/pyramid1"/>
    <dgm:cxn modelId="{A64DE46A-E554-4CD1-940E-C6D4BB1AC058}" srcId="{47E62161-1D34-423A-8ED5-6A7134E4E5EF}" destId="{D2B810CC-8184-4620-BD99-73CE71972DDF}" srcOrd="2" destOrd="0" parTransId="{34D28A7A-8DF3-4887-8343-1F05FD01BC02}" sibTransId="{54990525-80B2-417B-A9E2-CDDD06E584B9}"/>
    <dgm:cxn modelId="{118C634F-1678-46D3-80D5-9B24973FBDAD}" type="presOf" srcId="{62EB918F-1ABC-4E42-93A7-219F49CF96AF}" destId="{5186CB5D-2D7F-4F2E-8A68-7BA6F920E3E9}" srcOrd="1" destOrd="0" presId="urn:microsoft.com/office/officeart/2005/8/layout/pyramid1"/>
    <dgm:cxn modelId="{AB94A458-0966-4C9D-BD57-DAF800B13ED1}" type="presOf" srcId="{36A1689E-C322-4813-8F6B-46933953EBE1}" destId="{235D3543-829F-41AC-9FF7-60EAC0D682AA}" srcOrd="0" destOrd="0" presId="urn:microsoft.com/office/officeart/2005/8/layout/pyramid1"/>
    <dgm:cxn modelId="{95E7DF85-94D2-4D41-AD6C-79373A50F58B}" type="presOf" srcId="{47E62161-1D34-423A-8ED5-6A7134E4E5EF}" destId="{B999421F-A7E2-4845-9247-A23DB62836B8}" srcOrd="0" destOrd="0" presId="urn:microsoft.com/office/officeart/2005/8/layout/pyramid1"/>
    <dgm:cxn modelId="{92F88C98-6EDC-4851-A3A5-C3A03CBE922F}" srcId="{47E62161-1D34-423A-8ED5-6A7134E4E5EF}" destId="{36A1689E-C322-4813-8F6B-46933953EBE1}" srcOrd="1" destOrd="0" parTransId="{C2ACF9FC-DB3A-4329-B8FD-93E2DDDE3E36}" sibTransId="{F9098CE7-2D87-40A0-91C7-D8537B896A11}"/>
    <dgm:cxn modelId="{C42165C0-E9B5-4B32-8564-63F96D19AE5A}" type="presOf" srcId="{62EB918F-1ABC-4E42-93A7-219F49CF96AF}" destId="{8E014073-A5B4-40D2-95D6-93D546E59FAF}" srcOrd="0" destOrd="0" presId="urn:microsoft.com/office/officeart/2005/8/layout/pyramid1"/>
    <dgm:cxn modelId="{A9DA58E5-735F-4C3F-ABA6-FAC0881C3C2E}" srcId="{47E62161-1D34-423A-8ED5-6A7134E4E5EF}" destId="{62EB918F-1ABC-4E42-93A7-219F49CF96AF}" srcOrd="0" destOrd="0" parTransId="{C8AC4B65-CE88-4617-BEFA-B374F156704A}" sibTransId="{CD001D94-D902-4B89-8FA5-6B4BC1285AC3}"/>
    <dgm:cxn modelId="{72B009ED-7CD1-404A-84C2-50323EBE1F01}" type="presOf" srcId="{36A1689E-C322-4813-8F6B-46933953EBE1}" destId="{03E3FC11-FF26-4EFB-9EE1-232F2EA6A7E2}" srcOrd="1" destOrd="0" presId="urn:microsoft.com/office/officeart/2005/8/layout/pyramid1"/>
    <dgm:cxn modelId="{D90430B4-159B-4775-A344-46C20835564D}" type="presParOf" srcId="{B999421F-A7E2-4845-9247-A23DB62836B8}" destId="{65DB241D-8034-4BA6-A5BB-20396A6704D7}" srcOrd="0" destOrd="0" presId="urn:microsoft.com/office/officeart/2005/8/layout/pyramid1"/>
    <dgm:cxn modelId="{851C17A6-0723-4495-9DED-FBA4ED4AD3F2}" type="presParOf" srcId="{65DB241D-8034-4BA6-A5BB-20396A6704D7}" destId="{8E014073-A5B4-40D2-95D6-93D546E59FAF}" srcOrd="0" destOrd="0" presId="urn:microsoft.com/office/officeart/2005/8/layout/pyramid1"/>
    <dgm:cxn modelId="{38AA232B-2DD1-4D7C-A9FA-CE65DF6E7089}" type="presParOf" srcId="{65DB241D-8034-4BA6-A5BB-20396A6704D7}" destId="{5186CB5D-2D7F-4F2E-8A68-7BA6F920E3E9}" srcOrd="1" destOrd="0" presId="urn:microsoft.com/office/officeart/2005/8/layout/pyramid1"/>
    <dgm:cxn modelId="{4BCA2175-CC08-4616-8806-DB18D771BE68}" type="presParOf" srcId="{B999421F-A7E2-4845-9247-A23DB62836B8}" destId="{82995C4C-C58E-4EC7-9F47-99A1BEE7CFE1}" srcOrd="1" destOrd="0" presId="urn:microsoft.com/office/officeart/2005/8/layout/pyramid1"/>
    <dgm:cxn modelId="{7F148F3D-F201-4F42-BA25-DE54DE46E958}" type="presParOf" srcId="{82995C4C-C58E-4EC7-9F47-99A1BEE7CFE1}" destId="{235D3543-829F-41AC-9FF7-60EAC0D682AA}" srcOrd="0" destOrd="0" presId="urn:microsoft.com/office/officeart/2005/8/layout/pyramid1"/>
    <dgm:cxn modelId="{612D28AE-B20B-40AC-AD15-B91BE44766DB}" type="presParOf" srcId="{82995C4C-C58E-4EC7-9F47-99A1BEE7CFE1}" destId="{03E3FC11-FF26-4EFB-9EE1-232F2EA6A7E2}" srcOrd="1" destOrd="0" presId="urn:microsoft.com/office/officeart/2005/8/layout/pyramid1"/>
    <dgm:cxn modelId="{AB76688F-A615-4E90-9CA6-14F54FD15103}" type="presParOf" srcId="{B999421F-A7E2-4845-9247-A23DB62836B8}" destId="{49A89CEA-E457-41DA-BB88-B3B29C5E8534}" srcOrd="2" destOrd="0" presId="urn:microsoft.com/office/officeart/2005/8/layout/pyramid1"/>
    <dgm:cxn modelId="{99F33A20-4117-4946-8B21-783E92E05607}" type="presParOf" srcId="{49A89CEA-E457-41DA-BB88-B3B29C5E8534}" destId="{8CBAA685-802E-493B-B110-F5BE5BDE7139}" srcOrd="0" destOrd="0" presId="urn:microsoft.com/office/officeart/2005/8/layout/pyramid1"/>
    <dgm:cxn modelId="{B43921F2-88E4-4BDD-848F-A70D6DD4F45B}" type="presParOf" srcId="{49A89CEA-E457-41DA-BB88-B3B29C5E8534}" destId="{0E369B9B-7133-4E50-8689-F5785738A64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3FBF77-22F7-4C1B-BCC5-A563B91400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14D032-5AE9-4234-9A44-0BAD814F728B}">
      <dgm:prSet phldrT="[Κείμενο]" custT="1"/>
      <dgm:spPr/>
      <dgm:t>
        <a:bodyPr/>
        <a:lstStyle/>
        <a:p>
          <a:r>
            <a:rPr lang="el-G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ΣΤΡΑΤΗΓΙΚΗ ΕΦΑΡΜΟΓΗΣ ΠΡΟΣΑΡΜΟΓΗΣ ΣΤΗΝ ΚΛΙΜΑΤΙΚΗ ΑΛΛΑΓΗ</a:t>
          </a:r>
        </a:p>
      </dgm:t>
    </dgm:pt>
    <dgm:pt modelId="{734E981A-94DC-40F9-9923-A3C4E1D042B8}" type="parTrans" cxnId="{06EFECC6-8B19-48CC-A041-EA8FE0598E52}">
      <dgm:prSet/>
      <dgm:spPr/>
      <dgm:t>
        <a:bodyPr/>
        <a:lstStyle/>
        <a:p>
          <a:endParaRPr lang="el-GR" sz="900" b="1"/>
        </a:p>
      </dgm:t>
    </dgm:pt>
    <dgm:pt modelId="{3EB5FA24-FD60-4023-AD16-615B372F9DD0}" type="sibTrans" cxnId="{06EFECC6-8B19-48CC-A041-EA8FE0598E52}">
      <dgm:prSet/>
      <dgm:spPr/>
      <dgm:t>
        <a:bodyPr/>
        <a:lstStyle/>
        <a:p>
          <a:endParaRPr lang="el-GR" sz="900" b="1"/>
        </a:p>
      </dgm:t>
    </dgm:pt>
    <dgm:pt modelId="{9EABA0D4-9E83-4005-8E1E-D74AE775E951}">
      <dgm:prSet phldrT="[Κείμενο]" custT="1"/>
      <dgm:spPr>
        <a:solidFill>
          <a:srgbClr val="58B0A6"/>
        </a:solidFill>
      </dgm:spPr>
      <dgm:t>
        <a:bodyPr/>
        <a:lstStyle/>
        <a:p>
          <a:r>
            <a:rPr lang="el-GR" sz="1000" b="1" dirty="0"/>
            <a:t>Δράσεις και έργα προσαρμογής</a:t>
          </a:r>
        </a:p>
      </dgm:t>
    </dgm:pt>
    <dgm:pt modelId="{63E9CA51-AD95-4260-9029-8E842FA6BCF3}" type="parTrans" cxnId="{3AAB7D27-8CE2-4165-96BE-AEFC7276807D}">
      <dgm:prSet/>
      <dgm:spPr/>
      <dgm:t>
        <a:bodyPr/>
        <a:lstStyle/>
        <a:p>
          <a:endParaRPr lang="el-GR" sz="900" b="1"/>
        </a:p>
      </dgm:t>
    </dgm:pt>
    <dgm:pt modelId="{B36F1D54-FA0C-4953-A6A5-AE2031961F8A}" type="sibTrans" cxnId="{3AAB7D27-8CE2-4165-96BE-AEFC7276807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l-GR" sz="900" b="1"/>
        </a:p>
      </dgm:t>
    </dgm:pt>
    <dgm:pt modelId="{A3EE2128-03EB-43ED-82CF-D0FBAAE945EB}">
      <dgm:prSet phldrT="[Κείμενο]" custT="1"/>
      <dgm:spPr>
        <a:solidFill>
          <a:srgbClr val="EB4B03"/>
        </a:solidFill>
      </dgm:spPr>
      <dgm:t>
        <a:bodyPr/>
        <a:lstStyle/>
        <a:p>
          <a:r>
            <a:rPr lang="el-GR" sz="900" b="1" dirty="0"/>
            <a:t>Μηχανισμός Παρακολούθησης και Αξιολόγησης</a:t>
          </a:r>
        </a:p>
      </dgm:t>
    </dgm:pt>
    <dgm:pt modelId="{D3966E8F-B140-413A-A4E9-8F5EB4C68532}" type="parTrans" cxnId="{3CFAE61F-B1F6-463B-9CEC-FEE9F13BE89D}">
      <dgm:prSet/>
      <dgm:spPr/>
      <dgm:t>
        <a:bodyPr/>
        <a:lstStyle/>
        <a:p>
          <a:endParaRPr lang="el-GR" sz="900" b="1"/>
        </a:p>
      </dgm:t>
    </dgm:pt>
    <dgm:pt modelId="{A4CAFBE7-5E71-4A24-8818-3C9267BC91A5}" type="sibTrans" cxnId="{3CFAE61F-B1F6-463B-9CEC-FEE9F13BE89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l-GR" sz="900" b="1"/>
        </a:p>
      </dgm:t>
    </dgm:pt>
    <dgm:pt modelId="{358B2C1E-7ACB-4C43-8207-D07099CA809C}">
      <dgm:prSet phldrT="[Κείμενο]" custT="1"/>
      <dgm:spPr>
        <a:solidFill>
          <a:srgbClr val="A5B95B"/>
        </a:solidFill>
      </dgm:spPr>
      <dgm:t>
        <a:bodyPr/>
        <a:lstStyle/>
        <a:p>
          <a:r>
            <a:rPr lang="el-GR" sz="1000" b="1" dirty="0"/>
            <a:t>Ενημέρωση </a:t>
          </a:r>
        </a:p>
        <a:p>
          <a:r>
            <a:rPr lang="el-GR" sz="1000" b="1" dirty="0"/>
            <a:t>Ευαισθητοποίηση</a:t>
          </a:r>
        </a:p>
      </dgm:t>
    </dgm:pt>
    <dgm:pt modelId="{3E24A22B-4950-423B-B2F0-CD4C296AC20A}" type="parTrans" cxnId="{9DDD4E97-14B4-422E-A038-6A1E9732348B}">
      <dgm:prSet/>
      <dgm:spPr/>
      <dgm:t>
        <a:bodyPr/>
        <a:lstStyle/>
        <a:p>
          <a:endParaRPr lang="el-GR" sz="900" b="1"/>
        </a:p>
      </dgm:t>
    </dgm:pt>
    <dgm:pt modelId="{B2D64342-0629-4844-ACE2-ADD19E2B81D6}" type="sibTrans" cxnId="{9DDD4E97-14B4-422E-A038-6A1E9732348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l-GR" sz="900" b="1"/>
        </a:p>
      </dgm:t>
    </dgm:pt>
    <dgm:pt modelId="{0C85B050-5683-484B-97E0-C3E6DCACEE87}">
      <dgm:prSet phldrT="[Κείμενο]" phldr="1"/>
      <dgm:spPr/>
      <dgm:t>
        <a:bodyPr/>
        <a:lstStyle/>
        <a:p>
          <a:endParaRPr lang="el-GR" sz="900" b="1"/>
        </a:p>
      </dgm:t>
    </dgm:pt>
    <dgm:pt modelId="{593B97C3-7033-4B91-9D56-37D542AB63D7}" type="parTrans" cxnId="{982BC673-855C-4DB8-98DA-4B49A3B0E689}">
      <dgm:prSet/>
      <dgm:spPr/>
      <dgm:t>
        <a:bodyPr/>
        <a:lstStyle/>
        <a:p>
          <a:endParaRPr lang="el-GR" sz="900" b="1"/>
        </a:p>
      </dgm:t>
    </dgm:pt>
    <dgm:pt modelId="{31E0A319-5121-4283-A063-C19E645308BE}" type="sibTrans" cxnId="{982BC673-855C-4DB8-98DA-4B49A3B0E689}">
      <dgm:prSet/>
      <dgm:spPr/>
      <dgm:t>
        <a:bodyPr/>
        <a:lstStyle/>
        <a:p>
          <a:endParaRPr lang="el-GR" sz="900" b="1"/>
        </a:p>
      </dgm:t>
    </dgm:pt>
    <dgm:pt modelId="{C2EF3652-5173-4B5E-997B-5E7476B6FD41}">
      <dgm:prSet/>
      <dgm:spPr/>
      <dgm:t>
        <a:bodyPr/>
        <a:lstStyle/>
        <a:p>
          <a:endParaRPr lang="el-GR" sz="900" b="1"/>
        </a:p>
      </dgm:t>
    </dgm:pt>
    <dgm:pt modelId="{7CE36794-9684-4AE5-A49E-9B949948A253}" type="parTrans" cxnId="{5B39A7E3-BE1C-4B9B-98B1-0FF07F265600}">
      <dgm:prSet/>
      <dgm:spPr/>
      <dgm:t>
        <a:bodyPr/>
        <a:lstStyle/>
        <a:p>
          <a:endParaRPr lang="el-GR" sz="900" b="1"/>
        </a:p>
      </dgm:t>
    </dgm:pt>
    <dgm:pt modelId="{7B7E2D32-FC10-44AE-BBB4-AFC9D436EFBD}" type="sibTrans" cxnId="{5B39A7E3-BE1C-4B9B-98B1-0FF07F265600}">
      <dgm:prSet/>
      <dgm:spPr/>
      <dgm:t>
        <a:bodyPr/>
        <a:lstStyle/>
        <a:p>
          <a:endParaRPr lang="el-GR" sz="900" b="1"/>
        </a:p>
      </dgm:t>
    </dgm:pt>
    <dgm:pt modelId="{DB069E6D-AA07-4B50-BE66-6E6EDC88107F}">
      <dgm:prSet/>
      <dgm:spPr/>
      <dgm:t>
        <a:bodyPr/>
        <a:lstStyle/>
        <a:p>
          <a:endParaRPr lang="el-GR" sz="900" b="1"/>
        </a:p>
      </dgm:t>
    </dgm:pt>
    <dgm:pt modelId="{B2FC624A-5A15-4C7F-9813-2B1B2B105594}" type="parTrans" cxnId="{6FDE54AC-5C21-4EF7-B0B2-12AD5D4155C7}">
      <dgm:prSet/>
      <dgm:spPr/>
      <dgm:t>
        <a:bodyPr/>
        <a:lstStyle/>
        <a:p>
          <a:endParaRPr lang="el-GR" sz="900" b="1"/>
        </a:p>
      </dgm:t>
    </dgm:pt>
    <dgm:pt modelId="{CB3BCD9A-16D7-4258-B5FB-62F78F619836}" type="sibTrans" cxnId="{6FDE54AC-5C21-4EF7-B0B2-12AD5D4155C7}">
      <dgm:prSet/>
      <dgm:spPr/>
      <dgm:t>
        <a:bodyPr/>
        <a:lstStyle/>
        <a:p>
          <a:endParaRPr lang="el-GR" sz="900" b="1"/>
        </a:p>
      </dgm:t>
    </dgm:pt>
    <dgm:pt modelId="{FA864E0E-57BA-4788-A6CC-25CDDA49D4C8}">
      <dgm:prSet phldrT="[Κείμενο]" phldr="1"/>
      <dgm:spPr/>
      <dgm:t>
        <a:bodyPr/>
        <a:lstStyle/>
        <a:p>
          <a:endParaRPr lang="el-GR" sz="900" b="1"/>
        </a:p>
      </dgm:t>
    </dgm:pt>
    <dgm:pt modelId="{96BD82E9-C7E9-4E52-A6B5-14777FA42172}" type="parTrans" cxnId="{BA4E2FAC-26C4-4E6C-8906-FE77C9D312B1}">
      <dgm:prSet/>
      <dgm:spPr/>
      <dgm:t>
        <a:bodyPr/>
        <a:lstStyle/>
        <a:p>
          <a:endParaRPr lang="el-GR" sz="900" b="1"/>
        </a:p>
      </dgm:t>
    </dgm:pt>
    <dgm:pt modelId="{3131FE6E-E822-487D-9247-0E592A22A367}" type="sibTrans" cxnId="{BA4E2FAC-26C4-4E6C-8906-FE77C9D312B1}">
      <dgm:prSet/>
      <dgm:spPr/>
      <dgm:t>
        <a:bodyPr/>
        <a:lstStyle/>
        <a:p>
          <a:endParaRPr lang="el-GR" sz="900" b="1"/>
        </a:p>
      </dgm:t>
    </dgm:pt>
    <dgm:pt modelId="{B333636D-8FEC-4549-9A1E-32999FE00408}">
      <dgm:prSet phldrT="[Κείμενο]" phldr="1" custRadScaleRad="98990" custRadScaleInc="846"/>
      <dgm:spPr/>
      <dgm:t>
        <a:bodyPr/>
        <a:lstStyle/>
        <a:p>
          <a:endParaRPr lang="el-GR" sz="900" b="1"/>
        </a:p>
      </dgm:t>
    </dgm:pt>
    <dgm:pt modelId="{FAAEB231-A87F-4E6F-A1B9-3AB4B2016D00}" type="parTrans" cxnId="{89859AA9-39F7-4946-B68B-2D6C90FE0630}">
      <dgm:prSet/>
      <dgm:spPr/>
      <dgm:t>
        <a:bodyPr/>
        <a:lstStyle/>
        <a:p>
          <a:endParaRPr lang="el-GR" sz="900" b="1"/>
        </a:p>
      </dgm:t>
    </dgm:pt>
    <dgm:pt modelId="{1F99400D-82CD-4331-B84C-A47BCE4BAC09}" type="sibTrans" cxnId="{89859AA9-39F7-4946-B68B-2D6C90FE0630}">
      <dgm:prSet/>
      <dgm:spPr/>
      <dgm:t>
        <a:bodyPr/>
        <a:lstStyle/>
        <a:p>
          <a:endParaRPr lang="el-GR" sz="900" b="1"/>
        </a:p>
      </dgm:t>
    </dgm:pt>
    <dgm:pt modelId="{C5FBEB4B-DF29-45CB-A4E9-33E161C43C6A}">
      <dgm:prSet phldrT="[Κείμενο]" phldr="1"/>
      <dgm:spPr/>
      <dgm:t>
        <a:bodyPr/>
        <a:lstStyle/>
        <a:p>
          <a:endParaRPr lang="el-GR" sz="900" b="1"/>
        </a:p>
      </dgm:t>
    </dgm:pt>
    <dgm:pt modelId="{D9299384-B8B7-4F27-88D8-37510B0519AE}" type="parTrans" cxnId="{CA8F9BCD-0413-4FD3-85FC-2D7CF4244A5B}">
      <dgm:prSet/>
      <dgm:spPr/>
      <dgm:t>
        <a:bodyPr/>
        <a:lstStyle/>
        <a:p>
          <a:endParaRPr lang="el-GR" sz="900" b="1"/>
        </a:p>
      </dgm:t>
    </dgm:pt>
    <dgm:pt modelId="{328F0C7F-0FC9-4B84-927D-B4D9B74D5E6B}" type="sibTrans" cxnId="{CA8F9BCD-0413-4FD3-85FC-2D7CF4244A5B}">
      <dgm:prSet/>
      <dgm:spPr/>
      <dgm:t>
        <a:bodyPr/>
        <a:lstStyle/>
        <a:p>
          <a:endParaRPr lang="el-GR" sz="900" b="1"/>
        </a:p>
      </dgm:t>
    </dgm:pt>
    <dgm:pt modelId="{896F8BF1-6C0D-446D-96D7-D1B382800963}" type="pres">
      <dgm:prSet presAssocID="{853FBF77-22F7-4C1B-BCC5-A563B91400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209E35-A1A2-4210-B798-74EE0DB2E210}" type="pres">
      <dgm:prSet presAssocID="{9314D032-5AE9-4234-9A44-0BAD814F728B}" presName="centerShape" presStyleLbl="node0" presStyleIdx="0" presStyleCnt="1"/>
      <dgm:spPr/>
    </dgm:pt>
    <dgm:pt modelId="{7845C3F0-3EB1-4756-A5A1-F55C1331668F}" type="pres">
      <dgm:prSet presAssocID="{9EABA0D4-9E83-4005-8E1E-D74AE775E951}" presName="node" presStyleLbl="node1" presStyleIdx="0" presStyleCnt="3" custScaleX="103963" custScaleY="104445" custRadScaleRad="96104">
        <dgm:presLayoutVars>
          <dgm:bulletEnabled val="1"/>
        </dgm:presLayoutVars>
      </dgm:prSet>
      <dgm:spPr/>
    </dgm:pt>
    <dgm:pt modelId="{FCE19412-BD33-4601-ADDA-B44D4483E8C6}" type="pres">
      <dgm:prSet presAssocID="{9EABA0D4-9E83-4005-8E1E-D74AE775E951}" presName="dummy" presStyleCnt="0"/>
      <dgm:spPr/>
    </dgm:pt>
    <dgm:pt modelId="{0B0099DA-7916-4ACD-957E-7701CC669E46}" type="pres">
      <dgm:prSet presAssocID="{B36F1D54-FA0C-4953-A6A5-AE2031961F8A}" presName="sibTrans" presStyleLbl="sibTrans2D1" presStyleIdx="0" presStyleCnt="3"/>
      <dgm:spPr/>
    </dgm:pt>
    <dgm:pt modelId="{1055FE78-CDDE-452C-8F4C-983EB7083D53}" type="pres">
      <dgm:prSet presAssocID="{A3EE2128-03EB-43ED-82CF-D0FBAAE945EB}" presName="node" presStyleLbl="node1" presStyleIdx="1" presStyleCnt="3" custScaleX="105748" custScaleY="113659" custRadScaleRad="98990" custRadScaleInc="846">
        <dgm:presLayoutVars>
          <dgm:bulletEnabled val="1"/>
        </dgm:presLayoutVars>
      </dgm:prSet>
      <dgm:spPr/>
    </dgm:pt>
    <dgm:pt modelId="{6EB19D7E-6D2C-40C2-9CC4-59D183D07A03}" type="pres">
      <dgm:prSet presAssocID="{A3EE2128-03EB-43ED-82CF-D0FBAAE945EB}" presName="dummy" presStyleCnt="0"/>
      <dgm:spPr/>
    </dgm:pt>
    <dgm:pt modelId="{12809166-E00B-48DA-A1AD-92DAE757086D}" type="pres">
      <dgm:prSet presAssocID="{A4CAFBE7-5E71-4A24-8818-3C9267BC91A5}" presName="sibTrans" presStyleLbl="sibTrans2D1" presStyleIdx="1" presStyleCnt="3"/>
      <dgm:spPr/>
    </dgm:pt>
    <dgm:pt modelId="{B32E54E0-69A0-447F-A721-930F2FC06B50}" type="pres">
      <dgm:prSet presAssocID="{358B2C1E-7ACB-4C43-8207-D07099CA809C}" presName="node" presStyleLbl="node1" presStyleIdx="2" presStyleCnt="3" custScaleX="115542" custScaleY="117351">
        <dgm:presLayoutVars>
          <dgm:bulletEnabled val="1"/>
        </dgm:presLayoutVars>
      </dgm:prSet>
      <dgm:spPr/>
    </dgm:pt>
    <dgm:pt modelId="{23FFDEA8-C30C-47FC-96A3-02DDA87F9EB9}" type="pres">
      <dgm:prSet presAssocID="{358B2C1E-7ACB-4C43-8207-D07099CA809C}" presName="dummy" presStyleCnt="0"/>
      <dgm:spPr/>
    </dgm:pt>
    <dgm:pt modelId="{C9089EE6-BE40-4EC0-B289-C05F0B834268}" type="pres">
      <dgm:prSet presAssocID="{B2D64342-0629-4844-ACE2-ADD19E2B81D6}" presName="sibTrans" presStyleLbl="sibTrans2D1" presStyleIdx="2" presStyleCnt="3" custLinFactNeighborX="-744" custLinFactNeighborY="739"/>
      <dgm:spPr/>
    </dgm:pt>
  </dgm:ptLst>
  <dgm:cxnLst>
    <dgm:cxn modelId="{A4B0901E-8388-4052-8563-13B6A76E0DEC}" type="presOf" srcId="{358B2C1E-7ACB-4C43-8207-D07099CA809C}" destId="{B32E54E0-69A0-447F-A721-930F2FC06B50}" srcOrd="0" destOrd="0" presId="urn:microsoft.com/office/officeart/2005/8/layout/radial6"/>
    <dgm:cxn modelId="{3CFAE61F-B1F6-463B-9CEC-FEE9F13BE89D}" srcId="{9314D032-5AE9-4234-9A44-0BAD814F728B}" destId="{A3EE2128-03EB-43ED-82CF-D0FBAAE945EB}" srcOrd="1" destOrd="0" parTransId="{D3966E8F-B140-413A-A4E9-8F5EB4C68532}" sibTransId="{A4CAFBE7-5E71-4A24-8818-3C9267BC91A5}"/>
    <dgm:cxn modelId="{3AAB7D27-8CE2-4165-96BE-AEFC7276807D}" srcId="{9314D032-5AE9-4234-9A44-0BAD814F728B}" destId="{9EABA0D4-9E83-4005-8E1E-D74AE775E951}" srcOrd="0" destOrd="0" parTransId="{63E9CA51-AD95-4260-9029-8E842FA6BCF3}" sibTransId="{B36F1D54-FA0C-4953-A6A5-AE2031961F8A}"/>
    <dgm:cxn modelId="{9627BE44-4FF0-4409-A809-CB5E1D065A3E}" type="presOf" srcId="{B36F1D54-FA0C-4953-A6A5-AE2031961F8A}" destId="{0B0099DA-7916-4ACD-957E-7701CC669E46}" srcOrd="0" destOrd="0" presId="urn:microsoft.com/office/officeart/2005/8/layout/radial6"/>
    <dgm:cxn modelId="{982BC673-855C-4DB8-98DA-4B49A3B0E689}" srcId="{853FBF77-22F7-4C1B-BCC5-A563B9140059}" destId="{0C85B050-5683-484B-97E0-C3E6DCACEE87}" srcOrd="1" destOrd="0" parTransId="{593B97C3-7033-4B91-9D56-37D542AB63D7}" sibTransId="{31E0A319-5121-4283-A063-C19E645308BE}"/>
    <dgm:cxn modelId="{4EBE707B-FC98-4862-AB85-4037015B1714}" type="presOf" srcId="{A4CAFBE7-5E71-4A24-8818-3C9267BC91A5}" destId="{12809166-E00B-48DA-A1AD-92DAE757086D}" srcOrd="0" destOrd="0" presId="urn:microsoft.com/office/officeart/2005/8/layout/radial6"/>
    <dgm:cxn modelId="{4B0A6A80-E504-43EC-B503-511C4C5AA9B4}" type="presOf" srcId="{A3EE2128-03EB-43ED-82CF-D0FBAAE945EB}" destId="{1055FE78-CDDE-452C-8F4C-983EB7083D53}" srcOrd="0" destOrd="0" presId="urn:microsoft.com/office/officeart/2005/8/layout/radial6"/>
    <dgm:cxn modelId="{64BEF685-6C8D-441B-81F9-60606E8B2892}" type="presOf" srcId="{9314D032-5AE9-4234-9A44-0BAD814F728B}" destId="{62209E35-A1A2-4210-B798-74EE0DB2E210}" srcOrd="0" destOrd="0" presId="urn:microsoft.com/office/officeart/2005/8/layout/radial6"/>
    <dgm:cxn modelId="{9DDD4E97-14B4-422E-A038-6A1E9732348B}" srcId="{9314D032-5AE9-4234-9A44-0BAD814F728B}" destId="{358B2C1E-7ACB-4C43-8207-D07099CA809C}" srcOrd="2" destOrd="0" parTransId="{3E24A22B-4950-423B-B2F0-CD4C296AC20A}" sibTransId="{B2D64342-0629-4844-ACE2-ADD19E2B81D6}"/>
    <dgm:cxn modelId="{89859AA9-39F7-4946-B68B-2D6C90FE0630}" srcId="{853FBF77-22F7-4C1B-BCC5-A563B9140059}" destId="{B333636D-8FEC-4549-9A1E-32999FE00408}" srcOrd="5" destOrd="0" parTransId="{FAAEB231-A87F-4E6F-A1B9-3AB4B2016D00}" sibTransId="{1F99400D-82CD-4331-B84C-A47BCE4BAC09}"/>
    <dgm:cxn modelId="{BA4E2FAC-26C4-4E6C-8906-FE77C9D312B1}" srcId="{853FBF77-22F7-4C1B-BCC5-A563B9140059}" destId="{FA864E0E-57BA-4788-A6CC-25CDDA49D4C8}" srcOrd="4" destOrd="0" parTransId="{96BD82E9-C7E9-4E52-A6B5-14777FA42172}" sibTransId="{3131FE6E-E822-487D-9247-0E592A22A367}"/>
    <dgm:cxn modelId="{6FDE54AC-5C21-4EF7-B0B2-12AD5D4155C7}" srcId="{853FBF77-22F7-4C1B-BCC5-A563B9140059}" destId="{DB069E6D-AA07-4B50-BE66-6E6EDC88107F}" srcOrd="3" destOrd="0" parTransId="{B2FC624A-5A15-4C7F-9813-2B1B2B105594}" sibTransId="{CB3BCD9A-16D7-4258-B5FB-62F78F619836}"/>
    <dgm:cxn modelId="{06EFECC6-8B19-48CC-A041-EA8FE0598E52}" srcId="{853FBF77-22F7-4C1B-BCC5-A563B9140059}" destId="{9314D032-5AE9-4234-9A44-0BAD814F728B}" srcOrd="0" destOrd="0" parTransId="{734E981A-94DC-40F9-9923-A3C4E1D042B8}" sibTransId="{3EB5FA24-FD60-4023-AD16-615B372F9DD0}"/>
    <dgm:cxn modelId="{CA8F9BCD-0413-4FD3-85FC-2D7CF4244A5B}" srcId="{853FBF77-22F7-4C1B-BCC5-A563B9140059}" destId="{C5FBEB4B-DF29-45CB-A4E9-33E161C43C6A}" srcOrd="6" destOrd="0" parTransId="{D9299384-B8B7-4F27-88D8-37510B0519AE}" sibTransId="{328F0C7F-0FC9-4B84-927D-B4D9B74D5E6B}"/>
    <dgm:cxn modelId="{73297FDD-4845-41D4-B3C4-1AD0F7B87232}" type="presOf" srcId="{B2D64342-0629-4844-ACE2-ADD19E2B81D6}" destId="{C9089EE6-BE40-4EC0-B289-C05F0B834268}" srcOrd="0" destOrd="0" presId="urn:microsoft.com/office/officeart/2005/8/layout/radial6"/>
    <dgm:cxn modelId="{5B39A7E3-BE1C-4B9B-98B1-0FF07F265600}" srcId="{853FBF77-22F7-4C1B-BCC5-A563B9140059}" destId="{C2EF3652-5173-4B5E-997B-5E7476B6FD41}" srcOrd="2" destOrd="0" parTransId="{7CE36794-9684-4AE5-A49E-9B949948A253}" sibTransId="{7B7E2D32-FC10-44AE-BBB4-AFC9D436EFBD}"/>
    <dgm:cxn modelId="{B24A6BE4-A13B-4CBC-92EE-8E11CAE16239}" type="presOf" srcId="{9EABA0D4-9E83-4005-8E1E-D74AE775E951}" destId="{7845C3F0-3EB1-4756-A5A1-F55C1331668F}" srcOrd="0" destOrd="0" presId="urn:microsoft.com/office/officeart/2005/8/layout/radial6"/>
    <dgm:cxn modelId="{03A781FA-F875-494E-BBB0-B254ADAA74E6}" type="presOf" srcId="{853FBF77-22F7-4C1B-BCC5-A563B9140059}" destId="{896F8BF1-6C0D-446D-96D7-D1B382800963}" srcOrd="0" destOrd="0" presId="urn:microsoft.com/office/officeart/2005/8/layout/radial6"/>
    <dgm:cxn modelId="{8A4A4679-72D4-418D-BCC9-2B73B4679B15}" type="presParOf" srcId="{896F8BF1-6C0D-446D-96D7-D1B382800963}" destId="{62209E35-A1A2-4210-B798-74EE0DB2E210}" srcOrd="0" destOrd="0" presId="urn:microsoft.com/office/officeart/2005/8/layout/radial6"/>
    <dgm:cxn modelId="{4CD4DCFC-7F1C-4412-9F1A-C40BC65A2D22}" type="presParOf" srcId="{896F8BF1-6C0D-446D-96D7-D1B382800963}" destId="{7845C3F0-3EB1-4756-A5A1-F55C1331668F}" srcOrd="1" destOrd="0" presId="urn:microsoft.com/office/officeart/2005/8/layout/radial6"/>
    <dgm:cxn modelId="{D3881110-FB6C-4DAE-AE2C-BA0F917DE200}" type="presParOf" srcId="{896F8BF1-6C0D-446D-96D7-D1B382800963}" destId="{FCE19412-BD33-4601-ADDA-B44D4483E8C6}" srcOrd="2" destOrd="0" presId="urn:microsoft.com/office/officeart/2005/8/layout/radial6"/>
    <dgm:cxn modelId="{40E11EA9-BDAC-452D-B3F2-EBBA5C1B82B3}" type="presParOf" srcId="{896F8BF1-6C0D-446D-96D7-D1B382800963}" destId="{0B0099DA-7916-4ACD-957E-7701CC669E46}" srcOrd="3" destOrd="0" presId="urn:microsoft.com/office/officeart/2005/8/layout/radial6"/>
    <dgm:cxn modelId="{1D869BE9-B9E6-4431-8737-A10D6F78376B}" type="presParOf" srcId="{896F8BF1-6C0D-446D-96D7-D1B382800963}" destId="{1055FE78-CDDE-452C-8F4C-983EB7083D53}" srcOrd="4" destOrd="0" presId="urn:microsoft.com/office/officeart/2005/8/layout/radial6"/>
    <dgm:cxn modelId="{37FE5600-F6B3-468D-A891-7B3C6D96C8AA}" type="presParOf" srcId="{896F8BF1-6C0D-446D-96D7-D1B382800963}" destId="{6EB19D7E-6D2C-40C2-9CC4-59D183D07A03}" srcOrd="5" destOrd="0" presId="urn:microsoft.com/office/officeart/2005/8/layout/radial6"/>
    <dgm:cxn modelId="{B57A60AC-24F6-40FA-A33B-AF0666CBD12D}" type="presParOf" srcId="{896F8BF1-6C0D-446D-96D7-D1B382800963}" destId="{12809166-E00B-48DA-A1AD-92DAE757086D}" srcOrd="6" destOrd="0" presId="urn:microsoft.com/office/officeart/2005/8/layout/radial6"/>
    <dgm:cxn modelId="{D89FB832-2DF7-444F-8A3F-9BA4EDA4ECFF}" type="presParOf" srcId="{896F8BF1-6C0D-446D-96D7-D1B382800963}" destId="{B32E54E0-69A0-447F-A721-930F2FC06B50}" srcOrd="7" destOrd="0" presId="urn:microsoft.com/office/officeart/2005/8/layout/radial6"/>
    <dgm:cxn modelId="{5C3428F7-24E5-43CD-B671-0E58072B4DD0}" type="presParOf" srcId="{896F8BF1-6C0D-446D-96D7-D1B382800963}" destId="{23FFDEA8-C30C-47FC-96A3-02DDA87F9EB9}" srcOrd="8" destOrd="0" presId="urn:microsoft.com/office/officeart/2005/8/layout/radial6"/>
    <dgm:cxn modelId="{8CD2D125-3333-4D00-8AB0-DD7F6E66D2AE}" type="presParOf" srcId="{896F8BF1-6C0D-446D-96D7-D1B382800963}" destId="{C9089EE6-BE40-4EC0-B289-C05F0B83426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761BA-3F90-4A41-B9FF-47621565E49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99DB654-3810-4383-A567-9D38DF0DD2A3}">
      <dgm:prSet phldrT="[Κείμενο]"/>
      <dgm:spPr>
        <a:solidFill>
          <a:srgbClr val="58B0A6"/>
        </a:solidFill>
      </dgm:spPr>
      <dgm:t>
        <a:bodyPr/>
        <a:lstStyle/>
        <a:p>
          <a:r>
            <a:rPr lang="el-GR" dirty="0"/>
            <a:t>Πιλοτικές εφαρμογές</a:t>
          </a:r>
        </a:p>
      </dgm:t>
    </dgm:pt>
    <dgm:pt modelId="{13F608CE-12B3-4C59-8F0C-180179D7FCE3}" type="parTrans" cxnId="{70101271-90E1-4073-89D5-CAD2DA22E7DB}">
      <dgm:prSet/>
      <dgm:spPr/>
      <dgm:t>
        <a:bodyPr/>
        <a:lstStyle/>
        <a:p>
          <a:endParaRPr lang="el-GR"/>
        </a:p>
      </dgm:t>
    </dgm:pt>
    <dgm:pt modelId="{A33DF4AF-82FC-4987-A58D-AA10E10E34BB}" type="sibTrans" cxnId="{70101271-90E1-4073-89D5-CAD2DA22E7DB}">
      <dgm:prSet/>
      <dgm:spPr>
        <a:solidFill>
          <a:srgbClr val="36726B"/>
        </a:solidFill>
      </dgm:spPr>
      <dgm:t>
        <a:bodyPr/>
        <a:lstStyle/>
        <a:p>
          <a:endParaRPr lang="el-GR"/>
        </a:p>
      </dgm:t>
    </dgm:pt>
    <dgm:pt modelId="{CB089A5C-ACF1-4472-AFD8-AC2C052C1437}">
      <dgm:prSet phldrT="[Κείμενο]"/>
      <dgm:spPr>
        <a:solidFill>
          <a:srgbClr val="58B0A6"/>
        </a:solidFill>
      </dgm:spPr>
      <dgm:t>
        <a:bodyPr/>
        <a:lstStyle/>
        <a:p>
          <a:r>
            <a:rPr lang="el-GR" dirty="0"/>
            <a:t>Οδικοί χάρτες</a:t>
          </a:r>
        </a:p>
      </dgm:t>
    </dgm:pt>
    <dgm:pt modelId="{79E24178-1277-47B5-B307-DD85D1DA5AD0}" type="parTrans" cxnId="{BA6B1584-6FF1-4441-B5FA-F2BB7F64CFAC}">
      <dgm:prSet/>
      <dgm:spPr/>
      <dgm:t>
        <a:bodyPr/>
        <a:lstStyle/>
        <a:p>
          <a:endParaRPr lang="el-GR"/>
        </a:p>
      </dgm:t>
    </dgm:pt>
    <dgm:pt modelId="{B52E90DF-C5EC-457B-A4B4-C8C4A261611E}" type="sibTrans" cxnId="{BA6B1584-6FF1-4441-B5FA-F2BB7F64CFAC}">
      <dgm:prSet/>
      <dgm:spPr>
        <a:solidFill>
          <a:srgbClr val="36726B"/>
        </a:solidFill>
      </dgm:spPr>
      <dgm:t>
        <a:bodyPr/>
        <a:lstStyle/>
        <a:p>
          <a:endParaRPr lang="el-GR"/>
        </a:p>
      </dgm:t>
    </dgm:pt>
    <dgm:pt modelId="{91397CA6-0AA1-4498-8496-B712DA11C8C8}">
      <dgm:prSet phldrT="[Κείμενο]"/>
      <dgm:spPr>
        <a:solidFill>
          <a:srgbClr val="58B0A6"/>
        </a:solidFill>
      </dgm:spPr>
      <dgm:t>
        <a:bodyPr/>
        <a:lstStyle/>
        <a:p>
          <a:r>
            <a:rPr lang="el-GR" dirty="0"/>
            <a:t>Έρευνες</a:t>
          </a:r>
        </a:p>
      </dgm:t>
    </dgm:pt>
    <dgm:pt modelId="{D816554D-97EB-4B05-9019-B73D2EDED2E5}" type="parTrans" cxnId="{02C390EE-9230-4C4D-AD4A-94BF6D70D725}">
      <dgm:prSet/>
      <dgm:spPr/>
      <dgm:t>
        <a:bodyPr/>
        <a:lstStyle/>
        <a:p>
          <a:endParaRPr lang="el-GR"/>
        </a:p>
      </dgm:t>
    </dgm:pt>
    <dgm:pt modelId="{CA2A4530-C944-44C2-BE0E-255659B06012}" type="sibTrans" cxnId="{02C390EE-9230-4C4D-AD4A-94BF6D70D725}">
      <dgm:prSet/>
      <dgm:spPr>
        <a:solidFill>
          <a:srgbClr val="36726B"/>
        </a:solidFill>
      </dgm:spPr>
      <dgm:t>
        <a:bodyPr/>
        <a:lstStyle/>
        <a:p>
          <a:endParaRPr lang="el-GR"/>
        </a:p>
      </dgm:t>
    </dgm:pt>
    <dgm:pt modelId="{4DF4CE84-E19F-4D32-B035-4F7F30D2DD0B}" type="pres">
      <dgm:prSet presAssocID="{93D761BA-3F90-4A41-B9FF-47621565E4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FC7EF8-5956-40FC-9274-57983FCD05FA}" type="pres">
      <dgm:prSet presAssocID="{399DB654-3810-4383-A567-9D38DF0DD2A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BBEDB58-4811-404C-AF86-4BDF6F104148}" type="pres">
      <dgm:prSet presAssocID="{399DB654-3810-4383-A567-9D38DF0DD2A3}" presName="gear1srcNode" presStyleLbl="node1" presStyleIdx="0" presStyleCnt="3"/>
      <dgm:spPr/>
    </dgm:pt>
    <dgm:pt modelId="{00FB2251-E17A-488C-8D06-66BEF3BCFD3E}" type="pres">
      <dgm:prSet presAssocID="{399DB654-3810-4383-A567-9D38DF0DD2A3}" presName="gear1dstNode" presStyleLbl="node1" presStyleIdx="0" presStyleCnt="3"/>
      <dgm:spPr/>
    </dgm:pt>
    <dgm:pt modelId="{34AD4010-696F-4242-8813-F963ED554964}" type="pres">
      <dgm:prSet presAssocID="{CB089A5C-ACF1-4472-AFD8-AC2C052C1437}" presName="gear2" presStyleLbl="node1" presStyleIdx="1" presStyleCnt="3">
        <dgm:presLayoutVars>
          <dgm:chMax val="1"/>
          <dgm:bulletEnabled val="1"/>
        </dgm:presLayoutVars>
      </dgm:prSet>
      <dgm:spPr/>
    </dgm:pt>
    <dgm:pt modelId="{F4F3F405-030C-41B8-8059-C62E4EBD6ABD}" type="pres">
      <dgm:prSet presAssocID="{CB089A5C-ACF1-4472-AFD8-AC2C052C1437}" presName="gear2srcNode" presStyleLbl="node1" presStyleIdx="1" presStyleCnt="3"/>
      <dgm:spPr/>
    </dgm:pt>
    <dgm:pt modelId="{283D19B8-0DAD-43B8-B5A7-9580DC484248}" type="pres">
      <dgm:prSet presAssocID="{CB089A5C-ACF1-4472-AFD8-AC2C052C1437}" presName="gear2dstNode" presStyleLbl="node1" presStyleIdx="1" presStyleCnt="3"/>
      <dgm:spPr/>
    </dgm:pt>
    <dgm:pt modelId="{512199D1-4A48-4F46-B4CC-D9983AD06EAA}" type="pres">
      <dgm:prSet presAssocID="{91397CA6-0AA1-4498-8496-B712DA11C8C8}" presName="gear3" presStyleLbl="node1" presStyleIdx="2" presStyleCnt="3"/>
      <dgm:spPr/>
    </dgm:pt>
    <dgm:pt modelId="{72DD229A-551B-48C7-83AC-2E2DF704E420}" type="pres">
      <dgm:prSet presAssocID="{91397CA6-0AA1-4498-8496-B712DA11C8C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92EB13-BEA9-48BE-8DE2-D7B97036940A}" type="pres">
      <dgm:prSet presAssocID="{91397CA6-0AA1-4498-8496-B712DA11C8C8}" presName="gear3srcNode" presStyleLbl="node1" presStyleIdx="2" presStyleCnt="3"/>
      <dgm:spPr/>
    </dgm:pt>
    <dgm:pt modelId="{095D0C80-3286-4B7C-8C6C-155C6401E7FA}" type="pres">
      <dgm:prSet presAssocID="{91397CA6-0AA1-4498-8496-B712DA11C8C8}" presName="gear3dstNode" presStyleLbl="node1" presStyleIdx="2" presStyleCnt="3"/>
      <dgm:spPr/>
    </dgm:pt>
    <dgm:pt modelId="{8A79A732-8433-48E4-AA20-51FF0CE38624}" type="pres">
      <dgm:prSet presAssocID="{A33DF4AF-82FC-4987-A58D-AA10E10E34BB}" presName="connector1" presStyleLbl="sibTrans2D1" presStyleIdx="0" presStyleCnt="3"/>
      <dgm:spPr/>
    </dgm:pt>
    <dgm:pt modelId="{7FE81BAB-A943-4B4F-A051-5A8E163FB01E}" type="pres">
      <dgm:prSet presAssocID="{B52E90DF-C5EC-457B-A4B4-C8C4A261611E}" presName="connector2" presStyleLbl="sibTrans2D1" presStyleIdx="1" presStyleCnt="3"/>
      <dgm:spPr/>
    </dgm:pt>
    <dgm:pt modelId="{A9BD817B-5E4C-4E60-BA96-364576470999}" type="pres">
      <dgm:prSet presAssocID="{CA2A4530-C944-44C2-BE0E-255659B06012}" presName="connector3" presStyleLbl="sibTrans2D1" presStyleIdx="2" presStyleCnt="3"/>
      <dgm:spPr/>
    </dgm:pt>
  </dgm:ptLst>
  <dgm:cxnLst>
    <dgm:cxn modelId="{CD705020-680A-4205-BD1D-958957DD3FED}" type="presOf" srcId="{91397CA6-0AA1-4498-8496-B712DA11C8C8}" destId="{8092EB13-BEA9-48BE-8DE2-D7B97036940A}" srcOrd="2" destOrd="0" presId="urn:microsoft.com/office/officeart/2005/8/layout/gear1"/>
    <dgm:cxn modelId="{69EFF421-CA05-494A-A634-FA5C1833A662}" type="presOf" srcId="{B52E90DF-C5EC-457B-A4B4-C8C4A261611E}" destId="{7FE81BAB-A943-4B4F-A051-5A8E163FB01E}" srcOrd="0" destOrd="0" presId="urn:microsoft.com/office/officeart/2005/8/layout/gear1"/>
    <dgm:cxn modelId="{1DF69B26-C283-4CD0-9C2D-ACF8C3B46C7D}" type="presOf" srcId="{CB089A5C-ACF1-4472-AFD8-AC2C052C1437}" destId="{F4F3F405-030C-41B8-8059-C62E4EBD6ABD}" srcOrd="1" destOrd="0" presId="urn:microsoft.com/office/officeart/2005/8/layout/gear1"/>
    <dgm:cxn modelId="{DEA3CB32-4729-4266-9056-F5FD3C4420F1}" type="presOf" srcId="{CB089A5C-ACF1-4472-AFD8-AC2C052C1437}" destId="{283D19B8-0DAD-43B8-B5A7-9580DC484248}" srcOrd="2" destOrd="0" presId="urn:microsoft.com/office/officeart/2005/8/layout/gear1"/>
    <dgm:cxn modelId="{AD60CD34-CFBA-4667-85C8-F66B2CCA4D90}" type="presOf" srcId="{91397CA6-0AA1-4498-8496-B712DA11C8C8}" destId="{72DD229A-551B-48C7-83AC-2E2DF704E420}" srcOrd="1" destOrd="0" presId="urn:microsoft.com/office/officeart/2005/8/layout/gear1"/>
    <dgm:cxn modelId="{3A24BA38-0E03-42FC-A0AD-2BE54DE7450E}" type="presOf" srcId="{91397CA6-0AA1-4498-8496-B712DA11C8C8}" destId="{512199D1-4A48-4F46-B4CC-D9983AD06EAA}" srcOrd="0" destOrd="0" presId="urn:microsoft.com/office/officeart/2005/8/layout/gear1"/>
    <dgm:cxn modelId="{4A298964-BBAD-47FB-A725-AD27EF308542}" type="presOf" srcId="{399DB654-3810-4383-A567-9D38DF0DD2A3}" destId="{50FC7EF8-5956-40FC-9274-57983FCD05FA}" srcOrd="0" destOrd="0" presId="urn:microsoft.com/office/officeart/2005/8/layout/gear1"/>
    <dgm:cxn modelId="{54E65046-5F0E-431C-B7F5-6364A4AC89F9}" type="presOf" srcId="{91397CA6-0AA1-4498-8496-B712DA11C8C8}" destId="{095D0C80-3286-4B7C-8C6C-155C6401E7FA}" srcOrd="3" destOrd="0" presId="urn:microsoft.com/office/officeart/2005/8/layout/gear1"/>
    <dgm:cxn modelId="{70101271-90E1-4073-89D5-CAD2DA22E7DB}" srcId="{93D761BA-3F90-4A41-B9FF-47621565E492}" destId="{399DB654-3810-4383-A567-9D38DF0DD2A3}" srcOrd="0" destOrd="0" parTransId="{13F608CE-12B3-4C59-8F0C-180179D7FCE3}" sibTransId="{A33DF4AF-82FC-4987-A58D-AA10E10E34BB}"/>
    <dgm:cxn modelId="{DEC5AC73-D181-4EB6-B79B-7AF704B83D63}" type="presOf" srcId="{93D761BA-3F90-4A41-B9FF-47621565E492}" destId="{4DF4CE84-E19F-4D32-B035-4F7F30D2DD0B}" srcOrd="0" destOrd="0" presId="urn:microsoft.com/office/officeart/2005/8/layout/gear1"/>
    <dgm:cxn modelId="{3D219B79-59AC-4716-9D04-E4143C681433}" type="presOf" srcId="{CA2A4530-C944-44C2-BE0E-255659B06012}" destId="{A9BD817B-5E4C-4E60-BA96-364576470999}" srcOrd="0" destOrd="0" presId="urn:microsoft.com/office/officeart/2005/8/layout/gear1"/>
    <dgm:cxn modelId="{BA6B1584-6FF1-4441-B5FA-F2BB7F64CFAC}" srcId="{93D761BA-3F90-4A41-B9FF-47621565E492}" destId="{CB089A5C-ACF1-4472-AFD8-AC2C052C1437}" srcOrd="1" destOrd="0" parTransId="{79E24178-1277-47B5-B307-DD85D1DA5AD0}" sibTransId="{B52E90DF-C5EC-457B-A4B4-C8C4A261611E}"/>
    <dgm:cxn modelId="{00A0B79E-7473-421D-BA0D-5957C1BFB6E6}" type="presOf" srcId="{399DB654-3810-4383-A567-9D38DF0DD2A3}" destId="{EBBEDB58-4811-404C-AF86-4BDF6F104148}" srcOrd="1" destOrd="0" presId="urn:microsoft.com/office/officeart/2005/8/layout/gear1"/>
    <dgm:cxn modelId="{C55661A7-A929-4EC4-A6D0-549F758151A9}" type="presOf" srcId="{A33DF4AF-82FC-4987-A58D-AA10E10E34BB}" destId="{8A79A732-8433-48E4-AA20-51FF0CE38624}" srcOrd="0" destOrd="0" presId="urn:microsoft.com/office/officeart/2005/8/layout/gear1"/>
    <dgm:cxn modelId="{3035A4AB-2EC9-4762-8879-D087D1B05F9B}" type="presOf" srcId="{399DB654-3810-4383-A567-9D38DF0DD2A3}" destId="{00FB2251-E17A-488C-8D06-66BEF3BCFD3E}" srcOrd="2" destOrd="0" presId="urn:microsoft.com/office/officeart/2005/8/layout/gear1"/>
    <dgm:cxn modelId="{42C458E4-1405-49B5-82D1-393D87D35013}" type="presOf" srcId="{CB089A5C-ACF1-4472-AFD8-AC2C052C1437}" destId="{34AD4010-696F-4242-8813-F963ED554964}" srcOrd="0" destOrd="0" presId="urn:microsoft.com/office/officeart/2005/8/layout/gear1"/>
    <dgm:cxn modelId="{02C390EE-9230-4C4D-AD4A-94BF6D70D725}" srcId="{93D761BA-3F90-4A41-B9FF-47621565E492}" destId="{91397CA6-0AA1-4498-8496-B712DA11C8C8}" srcOrd="2" destOrd="0" parTransId="{D816554D-97EB-4B05-9019-B73D2EDED2E5}" sibTransId="{CA2A4530-C944-44C2-BE0E-255659B06012}"/>
    <dgm:cxn modelId="{067B597A-7929-4AD6-9CB8-61C69CCA0AC0}" type="presParOf" srcId="{4DF4CE84-E19F-4D32-B035-4F7F30D2DD0B}" destId="{50FC7EF8-5956-40FC-9274-57983FCD05FA}" srcOrd="0" destOrd="0" presId="urn:microsoft.com/office/officeart/2005/8/layout/gear1"/>
    <dgm:cxn modelId="{F60155D7-6059-4563-84B0-D38B03E09572}" type="presParOf" srcId="{4DF4CE84-E19F-4D32-B035-4F7F30D2DD0B}" destId="{EBBEDB58-4811-404C-AF86-4BDF6F104148}" srcOrd="1" destOrd="0" presId="urn:microsoft.com/office/officeart/2005/8/layout/gear1"/>
    <dgm:cxn modelId="{1D477C65-D95D-482B-A00F-863764957A55}" type="presParOf" srcId="{4DF4CE84-E19F-4D32-B035-4F7F30D2DD0B}" destId="{00FB2251-E17A-488C-8D06-66BEF3BCFD3E}" srcOrd="2" destOrd="0" presId="urn:microsoft.com/office/officeart/2005/8/layout/gear1"/>
    <dgm:cxn modelId="{9475A825-2D2F-459B-9D37-7A2C497666F0}" type="presParOf" srcId="{4DF4CE84-E19F-4D32-B035-4F7F30D2DD0B}" destId="{34AD4010-696F-4242-8813-F963ED554964}" srcOrd="3" destOrd="0" presId="urn:microsoft.com/office/officeart/2005/8/layout/gear1"/>
    <dgm:cxn modelId="{D69EF14B-281B-467A-BF8A-9721AE475F80}" type="presParOf" srcId="{4DF4CE84-E19F-4D32-B035-4F7F30D2DD0B}" destId="{F4F3F405-030C-41B8-8059-C62E4EBD6ABD}" srcOrd="4" destOrd="0" presId="urn:microsoft.com/office/officeart/2005/8/layout/gear1"/>
    <dgm:cxn modelId="{3D061658-F91F-47CE-9E95-E2BCA674B582}" type="presParOf" srcId="{4DF4CE84-E19F-4D32-B035-4F7F30D2DD0B}" destId="{283D19B8-0DAD-43B8-B5A7-9580DC484248}" srcOrd="5" destOrd="0" presId="urn:microsoft.com/office/officeart/2005/8/layout/gear1"/>
    <dgm:cxn modelId="{88020E3F-EC32-45CF-9FA8-D61569D81E9C}" type="presParOf" srcId="{4DF4CE84-E19F-4D32-B035-4F7F30D2DD0B}" destId="{512199D1-4A48-4F46-B4CC-D9983AD06EAA}" srcOrd="6" destOrd="0" presId="urn:microsoft.com/office/officeart/2005/8/layout/gear1"/>
    <dgm:cxn modelId="{442B4D01-10BE-4275-A125-3C0F5547C491}" type="presParOf" srcId="{4DF4CE84-E19F-4D32-B035-4F7F30D2DD0B}" destId="{72DD229A-551B-48C7-83AC-2E2DF704E420}" srcOrd="7" destOrd="0" presId="urn:microsoft.com/office/officeart/2005/8/layout/gear1"/>
    <dgm:cxn modelId="{29BAC305-C098-46C8-90EB-136B471FBF06}" type="presParOf" srcId="{4DF4CE84-E19F-4D32-B035-4F7F30D2DD0B}" destId="{8092EB13-BEA9-48BE-8DE2-D7B97036940A}" srcOrd="8" destOrd="0" presId="urn:microsoft.com/office/officeart/2005/8/layout/gear1"/>
    <dgm:cxn modelId="{9F6E4D21-6433-4438-A77E-2A0C05DDDBC8}" type="presParOf" srcId="{4DF4CE84-E19F-4D32-B035-4F7F30D2DD0B}" destId="{095D0C80-3286-4B7C-8C6C-155C6401E7FA}" srcOrd="9" destOrd="0" presId="urn:microsoft.com/office/officeart/2005/8/layout/gear1"/>
    <dgm:cxn modelId="{1A416DBF-4636-487B-9419-D3A6BF806AC8}" type="presParOf" srcId="{4DF4CE84-E19F-4D32-B035-4F7F30D2DD0B}" destId="{8A79A732-8433-48E4-AA20-51FF0CE38624}" srcOrd="10" destOrd="0" presId="urn:microsoft.com/office/officeart/2005/8/layout/gear1"/>
    <dgm:cxn modelId="{23E2DBFB-010A-4324-80E1-7D6EE667637C}" type="presParOf" srcId="{4DF4CE84-E19F-4D32-B035-4F7F30D2DD0B}" destId="{7FE81BAB-A943-4B4F-A051-5A8E163FB01E}" srcOrd="11" destOrd="0" presId="urn:microsoft.com/office/officeart/2005/8/layout/gear1"/>
    <dgm:cxn modelId="{F10745C1-C5F7-40BE-B559-45D3D037D352}" type="presParOf" srcId="{4DF4CE84-E19F-4D32-B035-4F7F30D2DD0B}" destId="{A9BD817B-5E4C-4E60-BA96-3645764709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761BA-3F90-4A41-B9FF-47621565E49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99DB654-3810-4383-A567-9D38DF0DD2A3}">
      <dgm:prSet phldrT="[Κείμενο]" custT="1"/>
      <dgm:spPr>
        <a:solidFill>
          <a:srgbClr val="A5B95B"/>
        </a:solidFill>
      </dgm:spPr>
      <dgm:t>
        <a:bodyPr/>
        <a:lstStyle/>
        <a:p>
          <a:r>
            <a:rPr lang="el-GR" sz="1000" dirty="0"/>
            <a:t>Κοινωνικοί φορείς Πολίτες</a:t>
          </a:r>
        </a:p>
      </dgm:t>
    </dgm:pt>
    <dgm:pt modelId="{13F608CE-12B3-4C59-8F0C-180179D7FCE3}" type="parTrans" cxnId="{70101271-90E1-4073-89D5-CAD2DA22E7DB}">
      <dgm:prSet/>
      <dgm:spPr/>
      <dgm:t>
        <a:bodyPr/>
        <a:lstStyle/>
        <a:p>
          <a:endParaRPr lang="el-GR"/>
        </a:p>
      </dgm:t>
    </dgm:pt>
    <dgm:pt modelId="{A33DF4AF-82FC-4987-A58D-AA10E10E34BB}" type="sibTrans" cxnId="{70101271-90E1-4073-89D5-CAD2DA22E7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l-GR"/>
        </a:p>
      </dgm:t>
    </dgm:pt>
    <dgm:pt modelId="{CB089A5C-ACF1-4472-AFD8-AC2C052C1437}">
      <dgm:prSet phldrT="[Κείμενο]" custT="1"/>
      <dgm:spPr>
        <a:solidFill>
          <a:srgbClr val="A5B95B"/>
        </a:solidFill>
      </dgm:spPr>
      <dgm:t>
        <a:bodyPr/>
        <a:lstStyle/>
        <a:p>
          <a:r>
            <a:rPr lang="el-GR" sz="1000" dirty="0"/>
            <a:t>Συμπράξεις</a:t>
          </a:r>
        </a:p>
      </dgm:t>
    </dgm:pt>
    <dgm:pt modelId="{79E24178-1277-47B5-B307-DD85D1DA5AD0}" type="parTrans" cxnId="{BA6B1584-6FF1-4441-B5FA-F2BB7F64CFAC}">
      <dgm:prSet/>
      <dgm:spPr/>
      <dgm:t>
        <a:bodyPr/>
        <a:lstStyle/>
        <a:p>
          <a:endParaRPr lang="el-GR"/>
        </a:p>
      </dgm:t>
    </dgm:pt>
    <dgm:pt modelId="{B52E90DF-C5EC-457B-A4B4-C8C4A261611E}" type="sibTrans" cxnId="{BA6B1584-6FF1-4441-B5FA-F2BB7F64CFA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l-GR"/>
        </a:p>
      </dgm:t>
    </dgm:pt>
    <dgm:pt modelId="{91397CA6-0AA1-4498-8496-B712DA11C8C8}">
      <dgm:prSet phldrT="[Κείμενο]" custT="1"/>
      <dgm:spPr>
        <a:solidFill>
          <a:srgbClr val="A5B95B"/>
        </a:solidFill>
      </dgm:spPr>
      <dgm:t>
        <a:bodyPr/>
        <a:lstStyle/>
        <a:p>
          <a:r>
            <a:rPr lang="el-GR" sz="1000" dirty="0"/>
            <a:t>Πρόσβαση σε πόρους</a:t>
          </a:r>
        </a:p>
      </dgm:t>
    </dgm:pt>
    <dgm:pt modelId="{D816554D-97EB-4B05-9019-B73D2EDED2E5}" type="parTrans" cxnId="{02C390EE-9230-4C4D-AD4A-94BF6D70D725}">
      <dgm:prSet/>
      <dgm:spPr/>
      <dgm:t>
        <a:bodyPr/>
        <a:lstStyle/>
        <a:p>
          <a:endParaRPr lang="el-GR"/>
        </a:p>
      </dgm:t>
    </dgm:pt>
    <dgm:pt modelId="{CA2A4530-C944-44C2-BE0E-255659B06012}" type="sibTrans" cxnId="{02C390EE-9230-4C4D-AD4A-94BF6D70D72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l-GR"/>
        </a:p>
      </dgm:t>
    </dgm:pt>
    <dgm:pt modelId="{4DF4CE84-E19F-4D32-B035-4F7F30D2DD0B}" type="pres">
      <dgm:prSet presAssocID="{93D761BA-3F90-4A41-B9FF-47621565E4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FC7EF8-5956-40FC-9274-57983FCD05FA}" type="pres">
      <dgm:prSet presAssocID="{399DB654-3810-4383-A567-9D38DF0DD2A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BBEDB58-4811-404C-AF86-4BDF6F104148}" type="pres">
      <dgm:prSet presAssocID="{399DB654-3810-4383-A567-9D38DF0DD2A3}" presName="gear1srcNode" presStyleLbl="node1" presStyleIdx="0" presStyleCnt="3"/>
      <dgm:spPr/>
    </dgm:pt>
    <dgm:pt modelId="{00FB2251-E17A-488C-8D06-66BEF3BCFD3E}" type="pres">
      <dgm:prSet presAssocID="{399DB654-3810-4383-A567-9D38DF0DD2A3}" presName="gear1dstNode" presStyleLbl="node1" presStyleIdx="0" presStyleCnt="3"/>
      <dgm:spPr/>
    </dgm:pt>
    <dgm:pt modelId="{34AD4010-696F-4242-8813-F963ED554964}" type="pres">
      <dgm:prSet presAssocID="{CB089A5C-ACF1-4472-AFD8-AC2C052C1437}" presName="gear2" presStyleLbl="node1" presStyleIdx="1" presStyleCnt="3">
        <dgm:presLayoutVars>
          <dgm:chMax val="1"/>
          <dgm:bulletEnabled val="1"/>
        </dgm:presLayoutVars>
      </dgm:prSet>
      <dgm:spPr/>
    </dgm:pt>
    <dgm:pt modelId="{F4F3F405-030C-41B8-8059-C62E4EBD6ABD}" type="pres">
      <dgm:prSet presAssocID="{CB089A5C-ACF1-4472-AFD8-AC2C052C1437}" presName="gear2srcNode" presStyleLbl="node1" presStyleIdx="1" presStyleCnt="3"/>
      <dgm:spPr/>
    </dgm:pt>
    <dgm:pt modelId="{283D19B8-0DAD-43B8-B5A7-9580DC484248}" type="pres">
      <dgm:prSet presAssocID="{CB089A5C-ACF1-4472-AFD8-AC2C052C1437}" presName="gear2dstNode" presStyleLbl="node1" presStyleIdx="1" presStyleCnt="3"/>
      <dgm:spPr/>
    </dgm:pt>
    <dgm:pt modelId="{512199D1-4A48-4F46-B4CC-D9983AD06EAA}" type="pres">
      <dgm:prSet presAssocID="{91397CA6-0AA1-4498-8496-B712DA11C8C8}" presName="gear3" presStyleLbl="node1" presStyleIdx="2" presStyleCnt="3"/>
      <dgm:spPr/>
    </dgm:pt>
    <dgm:pt modelId="{72DD229A-551B-48C7-83AC-2E2DF704E420}" type="pres">
      <dgm:prSet presAssocID="{91397CA6-0AA1-4498-8496-B712DA11C8C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92EB13-BEA9-48BE-8DE2-D7B97036940A}" type="pres">
      <dgm:prSet presAssocID="{91397CA6-0AA1-4498-8496-B712DA11C8C8}" presName="gear3srcNode" presStyleLbl="node1" presStyleIdx="2" presStyleCnt="3"/>
      <dgm:spPr/>
    </dgm:pt>
    <dgm:pt modelId="{095D0C80-3286-4B7C-8C6C-155C6401E7FA}" type="pres">
      <dgm:prSet presAssocID="{91397CA6-0AA1-4498-8496-B712DA11C8C8}" presName="gear3dstNode" presStyleLbl="node1" presStyleIdx="2" presStyleCnt="3"/>
      <dgm:spPr/>
    </dgm:pt>
    <dgm:pt modelId="{8A79A732-8433-48E4-AA20-51FF0CE38624}" type="pres">
      <dgm:prSet presAssocID="{A33DF4AF-82FC-4987-A58D-AA10E10E34BB}" presName="connector1" presStyleLbl="sibTrans2D1" presStyleIdx="0" presStyleCnt="3"/>
      <dgm:spPr/>
    </dgm:pt>
    <dgm:pt modelId="{7FE81BAB-A943-4B4F-A051-5A8E163FB01E}" type="pres">
      <dgm:prSet presAssocID="{B52E90DF-C5EC-457B-A4B4-C8C4A261611E}" presName="connector2" presStyleLbl="sibTrans2D1" presStyleIdx="1" presStyleCnt="3"/>
      <dgm:spPr/>
    </dgm:pt>
    <dgm:pt modelId="{A9BD817B-5E4C-4E60-BA96-364576470999}" type="pres">
      <dgm:prSet presAssocID="{CA2A4530-C944-44C2-BE0E-255659B06012}" presName="connector3" presStyleLbl="sibTrans2D1" presStyleIdx="2" presStyleCnt="3"/>
      <dgm:spPr/>
    </dgm:pt>
  </dgm:ptLst>
  <dgm:cxnLst>
    <dgm:cxn modelId="{CD705020-680A-4205-BD1D-958957DD3FED}" type="presOf" srcId="{91397CA6-0AA1-4498-8496-B712DA11C8C8}" destId="{8092EB13-BEA9-48BE-8DE2-D7B97036940A}" srcOrd="2" destOrd="0" presId="urn:microsoft.com/office/officeart/2005/8/layout/gear1"/>
    <dgm:cxn modelId="{69EFF421-CA05-494A-A634-FA5C1833A662}" type="presOf" srcId="{B52E90DF-C5EC-457B-A4B4-C8C4A261611E}" destId="{7FE81BAB-A943-4B4F-A051-5A8E163FB01E}" srcOrd="0" destOrd="0" presId="urn:microsoft.com/office/officeart/2005/8/layout/gear1"/>
    <dgm:cxn modelId="{1DF69B26-C283-4CD0-9C2D-ACF8C3B46C7D}" type="presOf" srcId="{CB089A5C-ACF1-4472-AFD8-AC2C052C1437}" destId="{F4F3F405-030C-41B8-8059-C62E4EBD6ABD}" srcOrd="1" destOrd="0" presId="urn:microsoft.com/office/officeart/2005/8/layout/gear1"/>
    <dgm:cxn modelId="{DEA3CB32-4729-4266-9056-F5FD3C4420F1}" type="presOf" srcId="{CB089A5C-ACF1-4472-AFD8-AC2C052C1437}" destId="{283D19B8-0DAD-43B8-B5A7-9580DC484248}" srcOrd="2" destOrd="0" presId="urn:microsoft.com/office/officeart/2005/8/layout/gear1"/>
    <dgm:cxn modelId="{AD60CD34-CFBA-4667-85C8-F66B2CCA4D90}" type="presOf" srcId="{91397CA6-0AA1-4498-8496-B712DA11C8C8}" destId="{72DD229A-551B-48C7-83AC-2E2DF704E420}" srcOrd="1" destOrd="0" presId="urn:microsoft.com/office/officeart/2005/8/layout/gear1"/>
    <dgm:cxn modelId="{3A24BA38-0E03-42FC-A0AD-2BE54DE7450E}" type="presOf" srcId="{91397CA6-0AA1-4498-8496-B712DA11C8C8}" destId="{512199D1-4A48-4F46-B4CC-D9983AD06EAA}" srcOrd="0" destOrd="0" presId="urn:microsoft.com/office/officeart/2005/8/layout/gear1"/>
    <dgm:cxn modelId="{4A298964-BBAD-47FB-A725-AD27EF308542}" type="presOf" srcId="{399DB654-3810-4383-A567-9D38DF0DD2A3}" destId="{50FC7EF8-5956-40FC-9274-57983FCD05FA}" srcOrd="0" destOrd="0" presId="urn:microsoft.com/office/officeart/2005/8/layout/gear1"/>
    <dgm:cxn modelId="{54E65046-5F0E-431C-B7F5-6364A4AC89F9}" type="presOf" srcId="{91397CA6-0AA1-4498-8496-B712DA11C8C8}" destId="{095D0C80-3286-4B7C-8C6C-155C6401E7FA}" srcOrd="3" destOrd="0" presId="urn:microsoft.com/office/officeart/2005/8/layout/gear1"/>
    <dgm:cxn modelId="{70101271-90E1-4073-89D5-CAD2DA22E7DB}" srcId="{93D761BA-3F90-4A41-B9FF-47621565E492}" destId="{399DB654-3810-4383-A567-9D38DF0DD2A3}" srcOrd="0" destOrd="0" parTransId="{13F608CE-12B3-4C59-8F0C-180179D7FCE3}" sibTransId="{A33DF4AF-82FC-4987-A58D-AA10E10E34BB}"/>
    <dgm:cxn modelId="{DEC5AC73-D181-4EB6-B79B-7AF704B83D63}" type="presOf" srcId="{93D761BA-3F90-4A41-B9FF-47621565E492}" destId="{4DF4CE84-E19F-4D32-B035-4F7F30D2DD0B}" srcOrd="0" destOrd="0" presId="urn:microsoft.com/office/officeart/2005/8/layout/gear1"/>
    <dgm:cxn modelId="{3D219B79-59AC-4716-9D04-E4143C681433}" type="presOf" srcId="{CA2A4530-C944-44C2-BE0E-255659B06012}" destId="{A9BD817B-5E4C-4E60-BA96-364576470999}" srcOrd="0" destOrd="0" presId="urn:microsoft.com/office/officeart/2005/8/layout/gear1"/>
    <dgm:cxn modelId="{BA6B1584-6FF1-4441-B5FA-F2BB7F64CFAC}" srcId="{93D761BA-3F90-4A41-B9FF-47621565E492}" destId="{CB089A5C-ACF1-4472-AFD8-AC2C052C1437}" srcOrd="1" destOrd="0" parTransId="{79E24178-1277-47B5-B307-DD85D1DA5AD0}" sibTransId="{B52E90DF-C5EC-457B-A4B4-C8C4A261611E}"/>
    <dgm:cxn modelId="{00A0B79E-7473-421D-BA0D-5957C1BFB6E6}" type="presOf" srcId="{399DB654-3810-4383-A567-9D38DF0DD2A3}" destId="{EBBEDB58-4811-404C-AF86-4BDF6F104148}" srcOrd="1" destOrd="0" presId="urn:microsoft.com/office/officeart/2005/8/layout/gear1"/>
    <dgm:cxn modelId="{C55661A7-A929-4EC4-A6D0-549F758151A9}" type="presOf" srcId="{A33DF4AF-82FC-4987-A58D-AA10E10E34BB}" destId="{8A79A732-8433-48E4-AA20-51FF0CE38624}" srcOrd="0" destOrd="0" presId="urn:microsoft.com/office/officeart/2005/8/layout/gear1"/>
    <dgm:cxn modelId="{3035A4AB-2EC9-4762-8879-D087D1B05F9B}" type="presOf" srcId="{399DB654-3810-4383-A567-9D38DF0DD2A3}" destId="{00FB2251-E17A-488C-8D06-66BEF3BCFD3E}" srcOrd="2" destOrd="0" presId="urn:microsoft.com/office/officeart/2005/8/layout/gear1"/>
    <dgm:cxn modelId="{42C458E4-1405-49B5-82D1-393D87D35013}" type="presOf" srcId="{CB089A5C-ACF1-4472-AFD8-AC2C052C1437}" destId="{34AD4010-696F-4242-8813-F963ED554964}" srcOrd="0" destOrd="0" presId="urn:microsoft.com/office/officeart/2005/8/layout/gear1"/>
    <dgm:cxn modelId="{02C390EE-9230-4C4D-AD4A-94BF6D70D725}" srcId="{93D761BA-3F90-4A41-B9FF-47621565E492}" destId="{91397CA6-0AA1-4498-8496-B712DA11C8C8}" srcOrd="2" destOrd="0" parTransId="{D816554D-97EB-4B05-9019-B73D2EDED2E5}" sibTransId="{CA2A4530-C944-44C2-BE0E-255659B06012}"/>
    <dgm:cxn modelId="{067B597A-7929-4AD6-9CB8-61C69CCA0AC0}" type="presParOf" srcId="{4DF4CE84-E19F-4D32-B035-4F7F30D2DD0B}" destId="{50FC7EF8-5956-40FC-9274-57983FCD05FA}" srcOrd="0" destOrd="0" presId="urn:microsoft.com/office/officeart/2005/8/layout/gear1"/>
    <dgm:cxn modelId="{F60155D7-6059-4563-84B0-D38B03E09572}" type="presParOf" srcId="{4DF4CE84-E19F-4D32-B035-4F7F30D2DD0B}" destId="{EBBEDB58-4811-404C-AF86-4BDF6F104148}" srcOrd="1" destOrd="0" presId="urn:microsoft.com/office/officeart/2005/8/layout/gear1"/>
    <dgm:cxn modelId="{1D477C65-D95D-482B-A00F-863764957A55}" type="presParOf" srcId="{4DF4CE84-E19F-4D32-B035-4F7F30D2DD0B}" destId="{00FB2251-E17A-488C-8D06-66BEF3BCFD3E}" srcOrd="2" destOrd="0" presId="urn:microsoft.com/office/officeart/2005/8/layout/gear1"/>
    <dgm:cxn modelId="{9475A825-2D2F-459B-9D37-7A2C497666F0}" type="presParOf" srcId="{4DF4CE84-E19F-4D32-B035-4F7F30D2DD0B}" destId="{34AD4010-696F-4242-8813-F963ED554964}" srcOrd="3" destOrd="0" presId="urn:microsoft.com/office/officeart/2005/8/layout/gear1"/>
    <dgm:cxn modelId="{D69EF14B-281B-467A-BF8A-9721AE475F80}" type="presParOf" srcId="{4DF4CE84-E19F-4D32-B035-4F7F30D2DD0B}" destId="{F4F3F405-030C-41B8-8059-C62E4EBD6ABD}" srcOrd="4" destOrd="0" presId="urn:microsoft.com/office/officeart/2005/8/layout/gear1"/>
    <dgm:cxn modelId="{3D061658-F91F-47CE-9E95-E2BCA674B582}" type="presParOf" srcId="{4DF4CE84-E19F-4D32-B035-4F7F30D2DD0B}" destId="{283D19B8-0DAD-43B8-B5A7-9580DC484248}" srcOrd="5" destOrd="0" presId="urn:microsoft.com/office/officeart/2005/8/layout/gear1"/>
    <dgm:cxn modelId="{88020E3F-EC32-45CF-9FA8-D61569D81E9C}" type="presParOf" srcId="{4DF4CE84-E19F-4D32-B035-4F7F30D2DD0B}" destId="{512199D1-4A48-4F46-B4CC-D9983AD06EAA}" srcOrd="6" destOrd="0" presId="urn:microsoft.com/office/officeart/2005/8/layout/gear1"/>
    <dgm:cxn modelId="{442B4D01-10BE-4275-A125-3C0F5547C491}" type="presParOf" srcId="{4DF4CE84-E19F-4D32-B035-4F7F30D2DD0B}" destId="{72DD229A-551B-48C7-83AC-2E2DF704E420}" srcOrd="7" destOrd="0" presId="urn:microsoft.com/office/officeart/2005/8/layout/gear1"/>
    <dgm:cxn modelId="{29BAC305-C098-46C8-90EB-136B471FBF06}" type="presParOf" srcId="{4DF4CE84-E19F-4D32-B035-4F7F30D2DD0B}" destId="{8092EB13-BEA9-48BE-8DE2-D7B97036940A}" srcOrd="8" destOrd="0" presId="urn:microsoft.com/office/officeart/2005/8/layout/gear1"/>
    <dgm:cxn modelId="{9F6E4D21-6433-4438-A77E-2A0C05DDDBC8}" type="presParOf" srcId="{4DF4CE84-E19F-4D32-B035-4F7F30D2DD0B}" destId="{095D0C80-3286-4B7C-8C6C-155C6401E7FA}" srcOrd="9" destOrd="0" presId="urn:microsoft.com/office/officeart/2005/8/layout/gear1"/>
    <dgm:cxn modelId="{1A416DBF-4636-487B-9419-D3A6BF806AC8}" type="presParOf" srcId="{4DF4CE84-E19F-4D32-B035-4F7F30D2DD0B}" destId="{8A79A732-8433-48E4-AA20-51FF0CE38624}" srcOrd="10" destOrd="0" presId="urn:microsoft.com/office/officeart/2005/8/layout/gear1"/>
    <dgm:cxn modelId="{23E2DBFB-010A-4324-80E1-7D6EE667637C}" type="presParOf" srcId="{4DF4CE84-E19F-4D32-B035-4F7F30D2DD0B}" destId="{7FE81BAB-A943-4B4F-A051-5A8E163FB01E}" srcOrd="11" destOrd="0" presId="urn:microsoft.com/office/officeart/2005/8/layout/gear1"/>
    <dgm:cxn modelId="{F10745C1-C5F7-40BE-B559-45D3D037D352}" type="presParOf" srcId="{4DF4CE84-E19F-4D32-B035-4F7F30D2DD0B}" destId="{A9BD817B-5E4C-4E60-BA96-3645764709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D761BA-3F90-4A41-B9FF-47621565E49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99DB654-3810-4383-A567-9D38DF0DD2A3}">
      <dgm:prSet phldrT="[Κείμενο]" custT="1"/>
      <dgm:spPr>
        <a:solidFill>
          <a:srgbClr val="EB4B03"/>
        </a:solidFill>
      </dgm:spPr>
      <dgm:t>
        <a:bodyPr/>
        <a:lstStyle/>
        <a:p>
          <a:r>
            <a:rPr lang="el-GR" sz="1000" dirty="0"/>
            <a:t>Παρατηρητήριο Κλιματικής Αλλαγής</a:t>
          </a:r>
        </a:p>
      </dgm:t>
    </dgm:pt>
    <dgm:pt modelId="{13F608CE-12B3-4C59-8F0C-180179D7FCE3}" type="parTrans" cxnId="{70101271-90E1-4073-89D5-CAD2DA22E7DB}">
      <dgm:prSet/>
      <dgm:spPr/>
      <dgm:t>
        <a:bodyPr/>
        <a:lstStyle/>
        <a:p>
          <a:endParaRPr lang="el-GR"/>
        </a:p>
      </dgm:t>
    </dgm:pt>
    <dgm:pt modelId="{A33DF4AF-82FC-4987-A58D-AA10E10E34BB}" type="sibTrans" cxnId="{70101271-90E1-4073-89D5-CAD2DA22E7DB}">
      <dgm:prSet/>
      <dgm:spPr>
        <a:solidFill>
          <a:srgbClr val="9C3202"/>
        </a:solidFill>
      </dgm:spPr>
      <dgm:t>
        <a:bodyPr/>
        <a:lstStyle/>
        <a:p>
          <a:endParaRPr lang="el-GR"/>
        </a:p>
      </dgm:t>
    </dgm:pt>
    <dgm:pt modelId="{CB089A5C-ACF1-4472-AFD8-AC2C052C1437}">
      <dgm:prSet phldrT="[Κείμενο]" custT="1"/>
      <dgm:spPr>
        <a:solidFill>
          <a:srgbClr val="EB4B03"/>
        </a:solidFill>
      </dgm:spPr>
      <dgm:t>
        <a:bodyPr/>
        <a:lstStyle/>
        <a:p>
          <a:r>
            <a:rPr lang="el-GR" sz="900" dirty="0" err="1"/>
            <a:t>Πλατφορμα</a:t>
          </a:r>
          <a:endParaRPr lang="el-GR" sz="900" dirty="0"/>
        </a:p>
      </dgm:t>
    </dgm:pt>
    <dgm:pt modelId="{79E24178-1277-47B5-B307-DD85D1DA5AD0}" type="parTrans" cxnId="{BA6B1584-6FF1-4441-B5FA-F2BB7F64CFAC}">
      <dgm:prSet/>
      <dgm:spPr/>
      <dgm:t>
        <a:bodyPr/>
        <a:lstStyle/>
        <a:p>
          <a:endParaRPr lang="el-GR"/>
        </a:p>
      </dgm:t>
    </dgm:pt>
    <dgm:pt modelId="{B52E90DF-C5EC-457B-A4B4-C8C4A261611E}" type="sibTrans" cxnId="{BA6B1584-6FF1-4441-B5FA-F2BB7F64CFAC}">
      <dgm:prSet/>
      <dgm:spPr>
        <a:solidFill>
          <a:srgbClr val="9C3202"/>
        </a:solidFill>
      </dgm:spPr>
      <dgm:t>
        <a:bodyPr/>
        <a:lstStyle/>
        <a:p>
          <a:endParaRPr lang="el-GR"/>
        </a:p>
      </dgm:t>
    </dgm:pt>
    <dgm:pt modelId="{91397CA6-0AA1-4498-8496-B712DA11C8C8}">
      <dgm:prSet phldrT="[Κείμενο]" custT="1"/>
      <dgm:spPr>
        <a:solidFill>
          <a:srgbClr val="EB4B03"/>
        </a:solidFill>
      </dgm:spPr>
      <dgm:t>
        <a:bodyPr/>
        <a:lstStyle/>
        <a:p>
          <a:r>
            <a:rPr lang="el-GR" sz="1000" dirty="0"/>
            <a:t>Δείκτες</a:t>
          </a:r>
        </a:p>
      </dgm:t>
    </dgm:pt>
    <dgm:pt modelId="{D816554D-97EB-4B05-9019-B73D2EDED2E5}" type="parTrans" cxnId="{02C390EE-9230-4C4D-AD4A-94BF6D70D725}">
      <dgm:prSet/>
      <dgm:spPr/>
      <dgm:t>
        <a:bodyPr/>
        <a:lstStyle/>
        <a:p>
          <a:endParaRPr lang="el-GR"/>
        </a:p>
      </dgm:t>
    </dgm:pt>
    <dgm:pt modelId="{CA2A4530-C944-44C2-BE0E-255659B06012}" type="sibTrans" cxnId="{02C390EE-9230-4C4D-AD4A-94BF6D70D725}">
      <dgm:prSet/>
      <dgm:spPr>
        <a:solidFill>
          <a:srgbClr val="9C3202"/>
        </a:solidFill>
      </dgm:spPr>
      <dgm:t>
        <a:bodyPr/>
        <a:lstStyle/>
        <a:p>
          <a:endParaRPr lang="el-GR"/>
        </a:p>
      </dgm:t>
    </dgm:pt>
    <dgm:pt modelId="{4DF4CE84-E19F-4D32-B035-4F7F30D2DD0B}" type="pres">
      <dgm:prSet presAssocID="{93D761BA-3F90-4A41-B9FF-47621565E49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FC7EF8-5956-40FC-9274-57983FCD05FA}" type="pres">
      <dgm:prSet presAssocID="{399DB654-3810-4383-A567-9D38DF0DD2A3}" presName="gear1" presStyleLbl="node1" presStyleIdx="0" presStyleCnt="3">
        <dgm:presLayoutVars>
          <dgm:chMax val="1"/>
          <dgm:bulletEnabled val="1"/>
        </dgm:presLayoutVars>
      </dgm:prSet>
      <dgm:spPr/>
    </dgm:pt>
    <dgm:pt modelId="{EBBEDB58-4811-404C-AF86-4BDF6F104148}" type="pres">
      <dgm:prSet presAssocID="{399DB654-3810-4383-A567-9D38DF0DD2A3}" presName="gear1srcNode" presStyleLbl="node1" presStyleIdx="0" presStyleCnt="3"/>
      <dgm:spPr/>
    </dgm:pt>
    <dgm:pt modelId="{00FB2251-E17A-488C-8D06-66BEF3BCFD3E}" type="pres">
      <dgm:prSet presAssocID="{399DB654-3810-4383-A567-9D38DF0DD2A3}" presName="gear1dstNode" presStyleLbl="node1" presStyleIdx="0" presStyleCnt="3"/>
      <dgm:spPr/>
    </dgm:pt>
    <dgm:pt modelId="{34AD4010-696F-4242-8813-F963ED554964}" type="pres">
      <dgm:prSet presAssocID="{CB089A5C-ACF1-4472-AFD8-AC2C052C1437}" presName="gear2" presStyleLbl="node1" presStyleIdx="1" presStyleCnt="3">
        <dgm:presLayoutVars>
          <dgm:chMax val="1"/>
          <dgm:bulletEnabled val="1"/>
        </dgm:presLayoutVars>
      </dgm:prSet>
      <dgm:spPr/>
    </dgm:pt>
    <dgm:pt modelId="{F4F3F405-030C-41B8-8059-C62E4EBD6ABD}" type="pres">
      <dgm:prSet presAssocID="{CB089A5C-ACF1-4472-AFD8-AC2C052C1437}" presName="gear2srcNode" presStyleLbl="node1" presStyleIdx="1" presStyleCnt="3"/>
      <dgm:spPr/>
    </dgm:pt>
    <dgm:pt modelId="{283D19B8-0DAD-43B8-B5A7-9580DC484248}" type="pres">
      <dgm:prSet presAssocID="{CB089A5C-ACF1-4472-AFD8-AC2C052C1437}" presName="gear2dstNode" presStyleLbl="node1" presStyleIdx="1" presStyleCnt="3"/>
      <dgm:spPr/>
    </dgm:pt>
    <dgm:pt modelId="{512199D1-4A48-4F46-B4CC-D9983AD06EAA}" type="pres">
      <dgm:prSet presAssocID="{91397CA6-0AA1-4498-8496-B712DA11C8C8}" presName="gear3" presStyleLbl="node1" presStyleIdx="2" presStyleCnt="3" custLinFactNeighborX="-2591"/>
      <dgm:spPr/>
    </dgm:pt>
    <dgm:pt modelId="{72DD229A-551B-48C7-83AC-2E2DF704E420}" type="pres">
      <dgm:prSet presAssocID="{91397CA6-0AA1-4498-8496-B712DA11C8C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092EB13-BEA9-48BE-8DE2-D7B97036940A}" type="pres">
      <dgm:prSet presAssocID="{91397CA6-0AA1-4498-8496-B712DA11C8C8}" presName="gear3srcNode" presStyleLbl="node1" presStyleIdx="2" presStyleCnt="3"/>
      <dgm:spPr/>
    </dgm:pt>
    <dgm:pt modelId="{095D0C80-3286-4B7C-8C6C-155C6401E7FA}" type="pres">
      <dgm:prSet presAssocID="{91397CA6-0AA1-4498-8496-B712DA11C8C8}" presName="gear3dstNode" presStyleLbl="node1" presStyleIdx="2" presStyleCnt="3"/>
      <dgm:spPr/>
    </dgm:pt>
    <dgm:pt modelId="{8A79A732-8433-48E4-AA20-51FF0CE38624}" type="pres">
      <dgm:prSet presAssocID="{A33DF4AF-82FC-4987-A58D-AA10E10E34BB}" presName="connector1" presStyleLbl="sibTrans2D1" presStyleIdx="0" presStyleCnt="3"/>
      <dgm:spPr/>
    </dgm:pt>
    <dgm:pt modelId="{7FE81BAB-A943-4B4F-A051-5A8E163FB01E}" type="pres">
      <dgm:prSet presAssocID="{B52E90DF-C5EC-457B-A4B4-C8C4A261611E}" presName="connector2" presStyleLbl="sibTrans2D1" presStyleIdx="1" presStyleCnt="3"/>
      <dgm:spPr/>
    </dgm:pt>
    <dgm:pt modelId="{A9BD817B-5E4C-4E60-BA96-364576470999}" type="pres">
      <dgm:prSet presAssocID="{CA2A4530-C944-44C2-BE0E-255659B06012}" presName="connector3" presStyleLbl="sibTrans2D1" presStyleIdx="2" presStyleCnt="3"/>
      <dgm:spPr/>
    </dgm:pt>
  </dgm:ptLst>
  <dgm:cxnLst>
    <dgm:cxn modelId="{CD705020-680A-4205-BD1D-958957DD3FED}" type="presOf" srcId="{91397CA6-0AA1-4498-8496-B712DA11C8C8}" destId="{8092EB13-BEA9-48BE-8DE2-D7B97036940A}" srcOrd="2" destOrd="0" presId="urn:microsoft.com/office/officeart/2005/8/layout/gear1"/>
    <dgm:cxn modelId="{69EFF421-CA05-494A-A634-FA5C1833A662}" type="presOf" srcId="{B52E90DF-C5EC-457B-A4B4-C8C4A261611E}" destId="{7FE81BAB-A943-4B4F-A051-5A8E163FB01E}" srcOrd="0" destOrd="0" presId="urn:microsoft.com/office/officeart/2005/8/layout/gear1"/>
    <dgm:cxn modelId="{1DF69B26-C283-4CD0-9C2D-ACF8C3B46C7D}" type="presOf" srcId="{CB089A5C-ACF1-4472-AFD8-AC2C052C1437}" destId="{F4F3F405-030C-41B8-8059-C62E4EBD6ABD}" srcOrd="1" destOrd="0" presId="urn:microsoft.com/office/officeart/2005/8/layout/gear1"/>
    <dgm:cxn modelId="{DEA3CB32-4729-4266-9056-F5FD3C4420F1}" type="presOf" srcId="{CB089A5C-ACF1-4472-AFD8-AC2C052C1437}" destId="{283D19B8-0DAD-43B8-B5A7-9580DC484248}" srcOrd="2" destOrd="0" presId="urn:microsoft.com/office/officeart/2005/8/layout/gear1"/>
    <dgm:cxn modelId="{AD60CD34-CFBA-4667-85C8-F66B2CCA4D90}" type="presOf" srcId="{91397CA6-0AA1-4498-8496-B712DA11C8C8}" destId="{72DD229A-551B-48C7-83AC-2E2DF704E420}" srcOrd="1" destOrd="0" presId="urn:microsoft.com/office/officeart/2005/8/layout/gear1"/>
    <dgm:cxn modelId="{3A24BA38-0E03-42FC-A0AD-2BE54DE7450E}" type="presOf" srcId="{91397CA6-0AA1-4498-8496-B712DA11C8C8}" destId="{512199D1-4A48-4F46-B4CC-D9983AD06EAA}" srcOrd="0" destOrd="0" presId="urn:microsoft.com/office/officeart/2005/8/layout/gear1"/>
    <dgm:cxn modelId="{4A298964-BBAD-47FB-A725-AD27EF308542}" type="presOf" srcId="{399DB654-3810-4383-A567-9D38DF0DD2A3}" destId="{50FC7EF8-5956-40FC-9274-57983FCD05FA}" srcOrd="0" destOrd="0" presId="urn:microsoft.com/office/officeart/2005/8/layout/gear1"/>
    <dgm:cxn modelId="{54E65046-5F0E-431C-B7F5-6364A4AC89F9}" type="presOf" srcId="{91397CA6-0AA1-4498-8496-B712DA11C8C8}" destId="{095D0C80-3286-4B7C-8C6C-155C6401E7FA}" srcOrd="3" destOrd="0" presId="urn:microsoft.com/office/officeart/2005/8/layout/gear1"/>
    <dgm:cxn modelId="{70101271-90E1-4073-89D5-CAD2DA22E7DB}" srcId="{93D761BA-3F90-4A41-B9FF-47621565E492}" destId="{399DB654-3810-4383-A567-9D38DF0DD2A3}" srcOrd="0" destOrd="0" parTransId="{13F608CE-12B3-4C59-8F0C-180179D7FCE3}" sibTransId="{A33DF4AF-82FC-4987-A58D-AA10E10E34BB}"/>
    <dgm:cxn modelId="{DEC5AC73-D181-4EB6-B79B-7AF704B83D63}" type="presOf" srcId="{93D761BA-3F90-4A41-B9FF-47621565E492}" destId="{4DF4CE84-E19F-4D32-B035-4F7F30D2DD0B}" srcOrd="0" destOrd="0" presId="urn:microsoft.com/office/officeart/2005/8/layout/gear1"/>
    <dgm:cxn modelId="{3D219B79-59AC-4716-9D04-E4143C681433}" type="presOf" srcId="{CA2A4530-C944-44C2-BE0E-255659B06012}" destId="{A9BD817B-5E4C-4E60-BA96-364576470999}" srcOrd="0" destOrd="0" presId="urn:microsoft.com/office/officeart/2005/8/layout/gear1"/>
    <dgm:cxn modelId="{BA6B1584-6FF1-4441-B5FA-F2BB7F64CFAC}" srcId="{93D761BA-3F90-4A41-B9FF-47621565E492}" destId="{CB089A5C-ACF1-4472-AFD8-AC2C052C1437}" srcOrd="1" destOrd="0" parTransId="{79E24178-1277-47B5-B307-DD85D1DA5AD0}" sibTransId="{B52E90DF-C5EC-457B-A4B4-C8C4A261611E}"/>
    <dgm:cxn modelId="{00A0B79E-7473-421D-BA0D-5957C1BFB6E6}" type="presOf" srcId="{399DB654-3810-4383-A567-9D38DF0DD2A3}" destId="{EBBEDB58-4811-404C-AF86-4BDF6F104148}" srcOrd="1" destOrd="0" presId="urn:microsoft.com/office/officeart/2005/8/layout/gear1"/>
    <dgm:cxn modelId="{C55661A7-A929-4EC4-A6D0-549F758151A9}" type="presOf" srcId="{A33DF4AF-82FC-4987-A58D-AA10E10E34BB}" destId="{8A79A732-8433-48E4-AA20-51FF0CE38624}" srcOrd="0" destOrd="0" presId="urn:microsoft.com/office/officeart/2005/8/layout/gear1"/>
    <dgm:cxn modelId="{3035A4AB-2EC9-4762-8879-D087D1B05F9B}" type="presOf" srcId="{399DB654-3810-4383-A567-9D38DF0DD2A3}" destId="{00FB2251-E17A-488C-8D06-66BEF3BCFD3E}" srcOrd="2" destOrd="0" presId="urn:microsoft.com/office/officeart/2005/8/layout/gear1"/>
    <dgm:cxn modelId="{42C458E4-1405-49B5-82D1-393D87D35013}" type="presOf" srcId="{CB089A5C-ACF1-4472-AFD8-AC2C052C1437}" destId="{34AD4010-696F-4242-8813-F963ED554964}" srcOrd="0" destOrd="0" presId="urn:microsoft.com/office/officeart/2005/8/layout/gear1"/>
    <dgm:cxn modelId="{02C390EE-9230-4C4D-AD4A-94BF6D70D725}" srcId="{93D761BA-3F90-4A41-B9FF-47621565E492}" destId="{91397CA6-0AA1-4498-8496-B712DA11C8C8}" srcOrd="2" destOrd="0" parTransId="{D816554D-97EB-4B05-9019-B73D2EDED2E5}" sibTransId="{CA2A4530-C944-44C2-BE0E-255659B06012}"/>
    <dgm:cxn modelId="{067B597A-7929-4AD6-9CB8-61C69CCA0AC0}" type="presParOf" srcId="{4DF4CE84-E19F-4D32-B035-4F7F30D2DD0B}" destId="{50FC7EF8-5956-40FC-9274-57983FCD05FA}" srcOrd="0" destOrd="0" presId="urn:microsoft.com/office/officeart/2005/8/layout/gear1"/>
    <dgm:cxn modelId="{F60155D7-6059-4563-84B0-D38B03E09572}" type="presParOf" srcId="{4DF4CE84-E19F-4D32-B035-4F7F30D2DD0B}" destId="{EBBEDB58-4811-404C-AF86-4BDF6F104148}" srcOrd="1" destOrd="0" presId="urn:microsoft.com/office/officeart/2005/8/layout/gear1"/>
    <dgm:cxn modelId="{1D477C65-D95D-482B-A00F-863764957A55}" type="presParOf" srcId="{4DF4CE84-E19F-4D32-B035-4F7F30D2DD0B}" destId="{00FB2251-E17A-488C-8D06-66BEF3BCFD3E}" srcOrd="2" destOrd="0" presId="urn:microsoft.com/office/officeart/2005/8/layout/gear1"/>
    <dgm:cxn modelId="{9475A825-2D2F-459B-9D37-7A2C497666F0}" type="presParOf" srcId="{4DF4CE84-E19F-4D32-B035-4F7F30D2DD0B}" destId="{34AD4010-696F-4242-8813-F963ED554964}" srcOrd="3" destOrd="0" presId="urn:microsoft.com/office/officeart/2005/8/layout/gear1"/>
    <dgm:cxn modelId="{D69EF14B-281B-467A-BF8A-9721AE475F80}" type="presParOf" srcId="{4DF4CE84-E19F-4D32-B035-4F7F30D2DD0B}" destId="{F4F3F405-030C-41B8-8059-C62E4EBD6ABD}" srcOrd="4" destOrd="0" presId="urn:microsoft.com/office/officeart/2005/8/layout/gear1"/>
    <dgm:cxn modelId="{3D061658-F91F-47CE-9E95-E2BCA674B582}" type="presParOf" srcId="{4DF4CE84-E19F-4D32-B035-4F7F30D2DD0B}" destId="{283D19B8-0DAD-43B8-B5A7-9580DC484248}" srcOrd="5" destOrd="0" presId="urn:microsoft.com/office/officeart/2005/8/layout/gear1"/>
    <dgm:cxn modelId="{88020E3F-EC32-45CF-9FA8-D61569D81E9C}" type="presParOf" srcId="{4DF4CE84-E19F-4D32-B035-4F7F30D2DD0B}" destId="{512199D1-4A48-4F46-B4CC-D9983AD06EAA}" srcOrd="6" destOrd="0" presId="urn:microsoft.com/office/officeart/2005/8/layout/gear1"/>
    <dgm:cxn modelId="{442B4D01-10BE-4275-A125-3C0F5547C491}" type="presParOf" srcId="{4DF4CE84-E19F-4D32-B035-4F7F30D2DD0B}" destId="{72DD229A-551B-48C7-83AC-2E2DF704E420}" srcOrd="7" destOrd="0" presId="urn:microsoft.com/office/officeart/2005/8/layout/gear1"/>
    <dgm:cxn modelId="{29BAC305-C098-46C8-90EB-136B471FBF06}" type="presParOf" srcId="{4DF4CE84-E19F-4D32-B035-4F7F30D2DD0B}" destId="{8092EB13-BEA9-48BE-8DE2-D7B97036940A}" srcOrd="8" destOrd="0" presId="urn:microsoft.com/office/officeart/2005/8/layout/gear1"/>
    <dgm:cxn modelId="{9F6E4D21-6433-4438-A77E-2A0C05DDDBC8}" type="presParOf" srcId="{4DF4CE84-E19F-4D32-B035-4F7F30D2DD0B}" destId="{095D0C80-3286-4B7C-8C6C-155C6401E7FA}" srcOrd="9" destOrd="0" presId="urn:microsoft.com/office/officeart/2005/8/layout/gear1"/>
    <dgm:cxn modelId="{1A416DBF-4636-487B-9419-D3A6BF806AC8}" type="presParOf" srcId="{4DF4CE84-E19F-4D32-B035-4F7F30D2DD0B}" destId="{8A79A732-8433-48E4-AA20-51FF0CE38624}" srcOrd="10" destOrd="0" presId="urn:microsoft.com/office/officeart/2005/8/layout/gear1"/>
    <dgm:cxn modelId="{23E2DBFB-010A-4324-80E1-7D6EE667637C}" type="presParOf" srcId="{4DF4CE84-E19F-4D32-B035-4F7F30D2DD0B}" destId="{7FE81BAB-A943-4B4F-A051-5A8E163FB01E}" srcOrd="11" destOrd="0" presId="urn:microsoft.com/office/officeart/2005/8/layout/gear1"/>
    <dgm:cxn modelId="{F10745C1-C5F7-40BE-B559-45D3D037D352}" type="presParOf" srcId="{4DF4CE84-E19F-4D32-B035-4F7F30D2DD0B}" destId="{A9BD817B-5E4C-4E60-BA96-36457647099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302BFA-4A5C-41AD-B70B-C1854A17E84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E0EECE-89C3-437A-91DE-7D33FF187370}">
      <dgm:prSet phldrT="[Κείμενο]" custT="1"/>
      <dgm:spPr/>
      <dgm:t>
        <a:bodyPr/>
        <a:lstStyle/>
        <a:p>
          <a:r>
            <a:rPr lang="el-GR" sz="1050" b="1" dirty="0">
              <a:solidFill>
                <a:srgbClr val="A5B95B"/>
              </a:solidFill>
            </a:rPr>
            <a:t>Μεταφορές Υποδομές</a:t>
          </a:r>
        </a:p>
      </dgm:t>
    </dgm:pt>
    <dgm:pt modelId="{1A05B061-0F79-4027-9D31-861F70BF9750}" type="parTrans" cxnId="{B4F0E66F-5347-4B87-8666-0456E072353C}">
      <dgm:prSet/>
      <dgm:spPr/>
      <dgm:t>
        <a:bodyPr/>
        <a:lstStyle/>
        <a:p>
          <a:endParaRPr lang="el-GR"/>
        </a:p>
      </dgm:t>
    </dgm:pt>
    <dgm:pt modelId="{F2088E8B-F9F3-49C6-A571-D830877241BC}" type="sibTrans" cxnId="{B4F0E66F-5347-4B87-8666-0456E072353C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BC5D1F42-4434-4E74-8168-BCC5881C003F}">
      <dgm:prSet phldrT="[Κείμενο]" custT="1"/>
      <dgm:spPr/>
      <dgm:t>
        <a:bodyPr/>
        <a:lstStyle/>
        <a:p>
          <a:r>
            <a:rPr lang="el-GR" sz="1000" b="1" dirty="0">
              <a:solidFill>
                <a:srgbClr val="A5B95B"/>
              </a:solidFill>
            </a:rPr>
            <a:t>Ποιότητα ζωής στις πόλεις</a:t>
          </a:r>
        </a:p>
      </dgm:t>
    </dgm:pt>
    <dgm:pt modelId="{BE3F8C7C-C7CF-44E0-BDD9-DB20D1281B90}" type="parTrans" cxnId="{E9046F26-7289-4E68-A93A-F2EE94A1E4C7}">
      <dgm:prSet/>
      <dgm:spPr/>
      <dgm:t>
        <a:bodyPr/>
        <a:lstStyle/>
        <a:p>
          <a:endParaRPr lang="el-GR"/>
        </a:p>
      </dgm:t>
    </dgm:pt>
    <dgm:pt modelId="{4BAFD05E-39AE-4AEA-9CCC-1BC12CD9989A}" type="sibTrans" cxnId="{E9046F26-7289-4E68-A93A-F2EE94A1E4C7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D899B2A3-F82D-4517-8A3A-9DBA6580CEC9}">
      <dgm:prSet phldrT="[Κείμενο]" custT="1"/>
      <dgm:spPr/>
      <dgm:t>
        <a:bodyPr/>
        <a:lstStyle/>
        <a:p>
          <a:r>
            <a:rPr lang="el-GR" sz="1000" b="1" dirty="0">
              <a:solidFill>
                <a:srgbClr val="A5B95B"/>
              </a:solidFill>
            </a:rPr>
            <a:t>Ενέργεια</a:t>
          </a:r>
        </a:p>
      </dgm:t>
    </dgm:pt>
    <dgm:pt modelId="{8E36E9C9-7716-4D23-A23C-088030D8F3AA}" type="parTrans" cxnId="{82957AEB-E91E-4385-9446-7300C7F98972}">
      <dgm:prSet/>
      <dgm:spPr/>
      <dgm:t>
        <a:bodyPr/>
        <a:lstStyle/>
        <a:p>
          <a:endParaRPr lang="el-GR"/>
        </a:p>
      </dgm:t>
    </dgm:pt>
    <dgm:pt modelId="{FE87B5FE-8478-4D3C-BF57-DA5AA4C7F3C1}" type="sibTrans" cxnId="{82957AEB-E91E-4385-9446-7300C7F98972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83DA5762-48C8-4555-8CA6-03978FCD71D9}">
      <dgm:prSet phldrT="[Κείμενο]" custT="1"/>
      <dgm:spPr/>
      <dgm:t>
        <a:bodyPr/>
        <a:lstStyle/>
        <a:p>
          <a:r>
            <a:rPr lang="el-GR" sz="1000" b="1" dirty="0">
              <a:solidFill>
                <a:srgbClr val="A5B95B"/>
              </a:solidFill>
            </a:rPr>
            <a:t>Διαχείριση φυσικών καταστροφών</a:t>
          </a:r>
        </a:p>
      </dgm:t>
    </dgm:pt>
    <dgm:pt modelId="{2F2D9243-89CF-4B0A-9F0C-89DBC4A6F576}" type="parTrans" cxnId="{2C5EBE74-C350-4E66-93A0-74E59731B651}">
      <dgm:prSet/>
      <dgm:spPr/>
      <dgm:t>
        <a:bodyPr/>
        <a:lstStyle/>
        <a:p>
          <a:endParaRPr lang="el-GR"/>
        </a:p>
      </dgm:t>
    </dgm:pt>
    <dgm:pt modelId="{C786EDE4-CF39-4EE0-83EC-EF63B5FAE80D}" type="sibTrans" cxnId="{2C5EBE74-C350-4E66-93A0-74E59731B651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B814268C-0E98-4E84-ADC9-C4A77517C002}">
      <dgm:prSet phldrT="[Κείμενο]"/>
      <dgm:spPr/>
      <dgm:t>
        <a:bodyPr/>
        <a:lstStyle/>
        <a:p>
          <a:r>
            <a:rPr lang="el-GR" b="1" dirty="0">
              <a:solidFill>
                <a:srgbClr val="A5B95B"/>
              </a:solidFill>
            </a:rPr>
            <a:t>Τουρισμός</a:t>
          </a:r>
        </a:p>
      </dgm:t>
    </dgm:pt>
    <dgm:pt modelId="{EA0B8DC5-C561-4AF9-83B0-E6428B50737A}" type="sibTrans" cxnId="{B4C2917D-5B04-4E15-AC55-BBB06FE9AF71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80FE8267-7F3C-4BF6-8DEE-B824D66967FD}" type="parTrans" cxnId="{B4C2917D-5B04-4E15-AC55-BBB06FE9AF71}">
      <dgm:prSet/>
      <dgm:spPr/>
      <dgm:t>
        <a:bodyPr/>
        <a:lstStyle/>
        <a:p>
          <a:endParaRPr lang="el-GR"/>
        </a:p>
      </dgm:t>
    </dgm:pt>
    <dgm:pt modelId="{0FC1BC1E-99DC-484E-BFFF-AFA335CE120E}">
      <dgm:prSet/>
      <dgm:spPr/>
      <dgm:t>
        <a:bodyPr/>
        <a:lstStyle/>
        <a:p>
          <a:endParaRPr lang="el-GR"/>
        </a:p>
      </dgm:t>
    </dgm:pt>
    <dgm:pt modelId="{B1303BD7-E82F-42F0-AAD1-84B8E73A5562}" type="parTrans" cxnId="{C351D5DA-5E48-48AA-A88B-ADE35186722F}">
      <dgm:prSet/>
      <dgm:spPr/>
      <dgm:t>
        <a:bodyPr/>
        <a:lstStyle/>
        <a:p>
          <a:endParaRPr lang="el-GR"/>
        </a:p>
      </dgm:t>
    </dgm:pt>
    <dgm:pt modelId="{6E54C0E3-417A-419F-8340-804FEA3ADF07}" type="sibTrans" cxnId="{C351D5DA-5E48-48AA-A88B-ADE35186722F}">
      <dgm:prSet/>
      <dgm:spPr>
        <a:solidFill>
          <a:srgbClr val="A5B95B"/>
        </a:solidFill>
      </dgm:spPr>
      <dgm:t>
        <a:bodyPr/>
        <a:lstStyle/>
        <a:p>
          <a:endParaRPr lang="el-GR"/>
        </a:p>
      </dgm:t>
    </dgm:pt>
    <dgm:pt modelId="{C7AF18CA-08EB-40B8-A649-9E3D767EFCB8}" type="pres">
      <dgm:prSet presAssocID="{60302BFA-4A5C-41AD-B70B-C1854A17E84C}" presName="cycle" presStyleCnt="0">
        <dgm:presLayoutVars>
          <dgm:dir/>
          <dgm:resizeHandles val="exact"/>
        </dgm:presLayoutVars>
      </dgm:prSet>
      <dgm:spPr/>
    </dgm:pt>
    <dgm:pt modelId="{E594C4B4-DF4D-4B22-8124-D0B145F8761D}" type="pres">
      <dgm:prSet presAssocID="{85E0EECE-89C3-437A-91DE-7D33FF187370}" presName="dummy" presStyleCnt="0"/>
      <dgm:spPr/>
    </dgm:pt>
    <dgm:pt modelId="{C7F0C109-DD9D-4CC9-9452-18BE1ADA6D6A}" type="pres">
      <dgm:prSet presAssocID="{85E0EECE-89C3-437A-91DE-7D33FF187370}" presName="node" presStyleLbl="revTx" presStyleIdx="0" presStyleCnt="6" custScaleX="125105">
        <dgm:presLayoutVars>
          <dgm:bulletEnabled val="1"/>
        </dgm:presLayoutVars>
      </dgm:prSet>
      <dgm:spPr/>
    </dgm:pt>
    <dgm:pt modelId="{5DF4558F-660A-4902-815A-8E105CFEC088}" type="pres">
      <dgm:prSet presAssocID="{F2088E8B-F9F3-49C6-A571-D830877241BC}" presName="sibTrans" presStyleLbl="node1" presStyleIdx="0" presStyleCnt="6"/>
      <dgm:spPr/>
    </dgm:pt>
    <dgm:pt modelId="{67F086D9-06F9-4294-9CCC-5E75CCB81ABA}" type="pres">
      <dgm:prSet presAssocID="{BC5D1F42-4434-4E74-8168-BCC5881C003F}" presName="dummy" presStyleCnt="0"/>
      <dgm:spPr/>
    </dgm:pt>
    <dgm:pt modelId="{DEE6A26C-CFD0-4725-B526-BE911B7A0310}" type="pres">
      <dgm:prSet presAssocID="{BC5D1F42-4434-4E74-8168-BCC5881C003F}" presName="node" presStyleLbl="revTx" presStyleIdx="1" presStyleCnt="6" custScaleX="172884">
        <dgm:presLayoutVars>
          <dgm:bulletEnabled val="1"/>
        </dgm:presLayoutVars>
      </dgm:prSet>
      <dgm:spPr/>
    </dgm:pt>
    <dgm:pt modelId="{A68EAC15-A660-4902-A259-942E7D0DB366}" type="pres">
      <dgm:prSet presAssocID="{4BAFD05E-39AE-4AEA-9CCC-1BC12CD9989A}" presName="sibTrans" presStyleLbl="node1" presStyleIdx="1" presStyleCnt="6"/>
      <dgm:spPr/>
    </dgm:pt>
    <dgm:pt modelId="{1773C706-E4C4-4F5A-88D5-39596F194448}" type="pres">
      <dgm:prSet presAssocID="{D899B2A3-F82D-4517-8A3A-9DBA6580CEC9}" presName="dummy" presStyleCnt="0"/>
      <dgm:spPr/>
    </dgm:pt>
    <dgm:pt modelId="{16DE7BA2-CF75-44FA-9621-8749C475D001}" type="pres">
      <dgm:prSet presAssocID="{D899B2A3-F82D-4517-8A3A-9DBA6580CEC9}" presName="node" presStyleLbl="revTx" presStyleIdx="2" presStyleCnt="6">
        <dgm:presLayoutVars>
          <dgm:bulletEnabled val="1"/>
        </dgm:presLayoutVars>
      </dgm:prSet>
      <dgm:spPr/>
    </dgm:pt>
    <dgm:pt modelId="{491DF4B1-5B7A-410F-8C9C-2E53CD2CAB46}" type="pres">
      <dgm:prSet presAssocID="{FE87B5FE-8478-4D3C-BF57-DA5AA4C7F3C1}" presName="sibTrans" presStyleLbl="node1" presStyleIdx="2" presStyleCnt="6"/>
      <dgm:spPr/>
    </dgm:pt>
    <dgm:pt modelId="{161CC57B-10F9-4E3B-B6CA-D83BC4D762BB}" type="pres">
      <dgm:prSet presAssocID="{B814268C-0E98-4E84-ADC9-C4A77517C002}" presName="dummy" presStyleCnt="0"/>
      <dgm:spPr/>
    </dgm:pt>
    <dgm:pt modelId="{61172089-70C7-427A-9170-EE189F84818D}" type="pres">
      <dgm:prSet presAssocID="{B814268C-0E98-4E84-ADC9-C4A77517C002}" presName="node" presStyleLbl="revTx" presStyleIdx="3" presStyleCnt="6">
        <dgm:presLayoutVars>
          <dgm:bulletEnabled val="1"/>
        </dgm:presLayoutVars>
      </dgm:prSet>
      <dgm:spPr/>
    </dgm:pt>
    <dgm:pt modelId="{9768E787-F852-4DCE-A93C-68CBAB02721F}" type="pres">
      <dgm:prSet presAssocID="{EA0B8DC5-C561-4AF9-83B0-E6428B50737A}" presName="sibTrans" presStyleLbl="node1" presStyleIdx="3" presStyleCnt="6"/>
      <dgm:spPr/>
    </dgm:pt>
    <dgm:pt modelId="{57367853-3ED7-462A-9086-3BF3F9AC49BF}" type="pres">
      <dgm:prSet presAssocID="{0FC1BC1E-99DC-484E-BFFF-AFA335CE120E}" presName="dummy" presStyleCnt="0"/>
      <dgm:spPr/>
    </dgm:pt>
    <dgm:pt modelId="{6CA6577B-4F32-4108-BF91-C40175D43139}" type="pres">
      <dgm:prSet presAssocID="{0FC1BC1E-99DC-484E-BFFF-AFA335CE120E}" presName="node" presStyleLbl="revTx" presStyleIdx="4" presStyleCnt="6">
        <dgm:presLayoutVars>
          <dgm:bulletEnabled val="1"/>
        </dgm:presLayoutVars>
      </dgm:prSet>
      <dgm:spPr/>
    </dgm:pt>
    <dgm:pt modelId="{0478653F-479D-439A-B8FA-CA9D25D8BD57}" type="pres">
      <dgm:prSet presAssocID="{6E54C0E3-417A-419F-8340-804FEA3ADF07}" presName="sibTrans" presStyleLbl="node1" presStyleIdx="4" presStyleCnt="6"/>
      <dgm:spPr/>
    </dgm:pt>
    <dgm:pt modelId="{5AEFAEAA-459A-4050-B0BB-D5FFA9A287E8}" type="pres">
      <dgm:prSet presAssocID="{83DA5762-48C8-4555-8CA6-03978FCD71D9}" presName="dummy" presStyleCnt="0"/>
      <dgm:spPr/>
    </dgm:pt>
    <dgm:pt modelId="{B5CB91CF-066E-4B89-98BB-277B7FFEA637}" type="pres">
      <dgm:prSet presAssocID="{83DA5762-48C8-4555-8CA6-03978FCD71D9}" presName="node" presStyleLbl="revTx" presStyleIdx="5" presStyleCnt="6" custScaleX="157927">
        <dgm:presLayoutVars>
          <dgm:bulletEnabled val="1"/>
        </dgm:presLayoutVars>
      </dgm:prSet>
      <dgm:spPr/>
    </dgm:pt>
    <dgm:pt modelId="{C6BFF66A-984D-4D7D-801A-DDD1FAA64C89}" type="pres">
      <dgm:prSet presAssocID="{C786EDE4-CF39-4EE0-83EC-EF63B5FAE80D}" presName="sibTrans" presStyleLbl="node1" presStyleIdx="5" presStyleCnt="6"/>
      <dgm:spPr/>
    </dgm:pt>
  </dgm:ptLst>
  <dgm:cxnLst>
    <dgm:cxn modelId="{E9F9F104-AB0E-426E-B50B-B31DB3AEF036}" type="presOf" srcId="{0FC1BC1E-99DC-484E-BFFF-AFA335CE120E}" destId="{6CA6577B-4F32-4108-BF91-C40175D43139}" srcOrd="0" destOrd="0" presId="urn:microsoft.com/office/officeart/2005/8/layout/cycle1"/>
    <dgm:cxn modelId="{6BAE9809-BB93-40E7-A9DF-D9AED025A791}" type="presOf" srcId="{60302BFA-4A5C-41AD-B70B-C1854A17E84C}" destId="{C7AF18CA-08EB-40B8-A649-9E3D767EFCB8}" srcOrd="0" destOrd="0" presId="urn:microsoft.com/office/officeart/2005/8/layout/cycle1"/>
    <dgm:cxn modelId="{E9046F26-7289-4E68-A93A-F2EE94A1E4C7}" srcId="{60302BFA-4A5C-41AD-B70B-C1854A17E84C}" destId="{BC5D1F42-4434-4E74-8168-BCC5881C003F}" srcOrd="1" destOrd="0" parTransId="{BE3F8C7C-C7CF-44E0-BDD9-DB20D1281B90}" sibTransId="{4BAFD05E-39AE-4AEA-9CCC-1BC12CD9989A}"/>
    <dgm:cxn modelId="{89F0F03E-5318-4582-BB22-A3C3EC435DE1}" type="presOf" srcId="{6E54C0E3-417A-419F-8340-804FEA3ADF07}" destId="{0478653F-479D-439A-B8FA-CA9D25D8BD57}" srcOrd="0" destOrd="0" presId="urn:microsoft.com/office/officeart/2005/8/layout/cycle1"/>
    <dgm:cxn modelId="{DD47A75E-55D0-4EC1-A251-579A2E73616B}" type="presOf" srcId="{4BAFD05E-39AE-4AEA-9CCC-1BC12CD9989A}" destId="{A68EAC15-A660-4902-A259-942E7D0DB366}" srcOrd="0" destOrd="0" presId="urn:microsoft.com/office/officeart/2005/8/layout/cycle1"/>
    <dgm:cxn modelId="{DD656447-B7B5-4B35-92B3-69F16EA1ABCC}" type="presOf" srcId="{FE87B5FE-8478-4D3C-BF57-DA5AA4C7F3C1}" destId="{491DF4B1-5B7A-410F-8C9C-2E53CD2CAB46}" srcOrd="0" destOrd="0" presId="urn:microsoft.com/office/officeart/2005/8/layout/cycle1"/>
    <dgm:cxn modelId="{094BAE4D-3D80-45AD-8B97-A949664A384E}" type="presOf" srcId="{BC5D1F42-4434-4E74-8168-BCC5881C003F}" destId="{DEE6A26C-CFD0-4725-B526-BE911B7A0310}" srcOrd="0" destOrd="0" presId="urn:microsoft.com/office/officeart/2005/8/layout/cycle1"/>
    <dgm:cxn modelId="{B4F0E66F-5347-4B87-8666-0456E072353C}" srcId="{60302BFA-4A5C-41AD-B70B-C1854A17E84C}" destId="{85E0EECE-89C3-437A-91DE-7D33FF187370}" srcOrd="0" destOrd="0" parTransId="{1A05B061-0F79-4027-9D31-861F70BF9750}" sibTransId="{F2088E8B-F9F3-49C6-A571-D830877241BC}"/>
    <dgm:cxn modelId="{2C5EBE74-C350-4E66-93A0-74E59731B651}" srcId="{60302BFA-4A5C-41AD-B70B-C1854A17E84C}" destId="{83DA5762-48C8-4555-8CA6-03978FCD71D9}" srcOrd="5" destOrd="0" parTransId="{2F2D9243-89CF-4B0A-9F0C-89DBC4A6F576}" sibTransId="{C786EDE4-CF39-4EE0-83EC-EF63B5FAE80D}"/>
    <dgm:cxn modelId="{2EB76178-07A5-475B-B513-DC3F7CF3AD76}" type="presOf" srcId="{83DA5762-48C8-4555-8CA6-03978FCD71D9}" destId="{B5CB91CF-066E-4B89-98BB-277B7FFEA637}" srcOrd="0" destOrd="0" presId="urn:microsoft.com/office/officeart/2005/8/layout/cycle1"/>
    <dgm:cxn modelId="{B4C2917D-5B04-4E15-AC55-BBB06FE9AF71}" srcId="{60302BFA-4A5C-41AD-B70B-C1854A17E84C}" destId="{B814268C-0E98-4E84-ADC9-C4A77517C002}" srcOrd="3" destOrd="0" parTransId="{80FE8267-7F3C-4BF6-8DEE-B824D66967FD}" sibTransId="{EA0B8DC5-C561-4AF9-83B0-E6428B50737A}"/>
    <dgm:cxn modelId="{BF022CAB-2F11-4819-AEA0-FEBC95A3114C}" type="presOf" srcId="{C786EDE4-CF39-4EE0-83EC-EF63B5FAE80D}" destId="{C6BFF66A-984D-4D7D-801A-DDD1FAA64C89}" srcOrd="0" destOrd="0" presId="urn:microsoft.com/office/officeart/2005/8/layout/cycle1"/>
    <dgm:cxn modelId="{0D2E03BC-463E-4939-99C3-0B9DF02A855A}" type="presOf" srcId="{EA0B8DC5-C561-4AF9-83B0-E6428B50737A}" destId="{9768E787-F852-4DCE-A93C-68CBAB02721F}" srcOrd="0" destOrd="0" presId="urn:microsoft.com/office/officeart/2005/8/layout/cycle1"/>
    <dgm:cxn modelId="{018CD0BC-53B4-4DD4-9E7B-91F665571769}" type="presOf" srcId="{D899B2A3-F82D-4517-8A3A-9DBA6580CEC9}" destId="{16DE7BA2-CF75-44FA-9621-8749C475D001}" srcOrd="0" destOrd="0" presId="urn:microsoft.com/office/officeart/2005/8/layout/cycle1"/>
    <dgm:cxn modelId="{F4F9B3C1-9484-49DD-910E-E1715D240DF3}" type="presOf" srcId="{85E0EECE-89C3-437A-91DE-7D33FF187370}" destId="{C7F0C109-DD9D-4CC9-9452-18BE1ADA6D6A}" srcOrd="0" destOrd="0" presId="urn:microsoft.com/office/officeart/2005/8/layout/cycle1"/>
    <dgm:cxn modelId="{C351D5DA-5E48-48AA-A88B-ADE35186722F}" srcId="{60302BFA-4A5C-41AD-B70B-C1854A17E84C}" destId="{0FC1BC1E-99DC-484E-BFFF-AFA335CE120E}" srcOrd="4" destOrd="0" parTransId="{B1303BD7-E82F-42F0-AAD1-84B8E73A5562}" sibTransId="{6E54C0E3-417A-419F-8340-804FEA3ADF07}"/>
    <dgm:cxn modelId="{314473E4-914A-478B-85ED-6B55017075D3}" type="presOf" srcId="{F2088E8B-F9F3-49C6-A571-D830877241BC}" destId="{5DF4558F-660A-4902-815A-8E105CFEC088}" srcOrd="0" destOrd="0" presId="urn:microsoft.com/office/officeart/2005/8/layout/cycle1"/>
    <dgm:cxn modelId="{82957AEB-E91E-4385-9446-7300C7F98972}" srcId="{60302BFA-4A5C-41AD-B70B-C1854A17E84C}" destId="{D899B2A3-F82D-4517-8A3A-9DBA6580CEC9}" srcOrd="2" destOrd="0" parTransId="{8E36E9C9-7716-4D23-A23C-088030D8F3AA}" sibTransId="{FE87B5FE-8478-4D3C-BF57-DA5AA4C7F3C1}"/>
    <dgm:cxn modelId="{2BF913F1-65C3-44DA-84C1-D177A05ABB3E}" type="presOf" srcId="{B814268C-0E98-4E84-ADC9-C4A77517C002}" destId="{61172089-70C7-427A-9170-EE189F84818D}" srcOrd="0" destOrd="0" presId="urn:microsoft.com/office/officeart/2005/8/layout/cycle1"/>
    <dgm:cxn modelId="{D57EC51F-13E3-40C2-A36C-1873533EB04A}" type="presParOf" srcId="{C7AF18CA-08EB-40B8-A649-9E3D767EFCB8}" destId="{E594C4B4-DF4D-4B22-8124-D0B145F8761D}" srcOrd="0" destOrd="0" presId="urn:microsoft.com/office/officeart/2005/8/layout/cycle1"/>
    <dgm:cxn modelId="{13A92571-0527-4286-B6AA-A62769634423}" type="presParOf" srcId="{C7AF18CA-08EB-40B8-A649-9E3D767EFCB8}" destId="{C7F0C109-DD9D-4CC9-9452-18BE1ADA6D6A}" srcOrd="1" destOrd="0" presId="urn:microsoft.com/office/officeart/2005/8/layout/cycle1"/>
    <dgm:cxn modelId="{0965C67F-F4B9-4C83-981F-B5B29E3D2697}" type="presParOf" srcId="{C7AF18CA-08EB-40B8-A649-9E3D767EFCB8}" destId="{5DF4558F-660A-4902-815A-8E105CFEC088}" srcOrd="2" destOrd="0" presId="urn:microsoft.com/office/officeart/2005/8/layout/cycle1"/>
    <dgm:cxn modelId="{A44D93B2-45CC-4118-BFFF-F7C6A0CB89FB}" type="presParOf" srcId="{C7AF18CA-08EB-40B8-A649-9E3D767EFCB8}" destId="{67F086D9-06F9-4294-9CCC-5E75CCB81ABA}" srcOrd="3" destOrd="0" presId="urn:microsoft.com/office/officeart/2005/8/layout/cycle1"/>
    <dgm:cxn modelId="{976D4A93-5A40-4272-9D8F-7FB6304D3DF6}" type="presParOf" srcId="{C7AF18CA-08EB-40B8-A649-9E3D767EFCB8}" destId="{DEE6A26C-CFD0-4725-B526-BE911B7A0310}" srcOrd="4" destOrd="0" presId="urn:microsoft.com/office/officeart/2005/8/layout/cycle1"/>
    <dgm:cxn modelId="{5092352C-3625-46C2-ABE0-25A73E216585}" type="presParOf" srcId="{C7AF18CA-08EB-40B8-A649-9E3D767EFCB8}" destId="{A68EAC15-A660-4902-A259-942E7D0DB366}" srcOrd="5" destOrd="0" presId="urn:microsoft.com/office/officeart/2005/8/layout/cycle1"/>
    <dgm:cxn modelId="{269FCA05-4E9E-4786-A477-E2400E03D4E9}" type="presParOf" srcId="{C7AF18CA-08EB-40B8-A649-9E3D767EFCB8}" destId="{1773C706-E4C4-4F5A-88D5-39596F194448}" srcOrd="6" destOrd="0" presId="urn:microsoft.com/office/officeart/2005/8/layout/cycle1"/>
    <dgm:cxn modelId="{D8AB3E9B-D3E9-4E83-B7B3-E7C5F17AB37E}" type="presParOf" srcId="{C7AF18CA-08EB-40B8-A649-9E3D767EFCB8}" destId="{16DE7BA2-CF75-44FA-9621-8749C475D001}" srcOrd="7" destOrd="0" presId="urn:microsoft.com/office/officeart/2005/8/layout/cycle1"/>
    <dgm:cxn modelId="{88574556-DAFB-4358-A42D-62A010533C8C}" type="presParOf" srcId="{C7AF18CA-08EB-40B8-A649-9E3D767EFCB8}" destId="{491DF4B1-5B7A-410F-8C9C-2E53CD2CAB46}" srcOrd="8" destOrd="0" presId="urn:microsoft.com/office/officeart/2005/8/layout/cycle1"/>
    <dgm:cxn modelId="{FF524ED6-7D4C-4911-A969-C41C9E391EB6}" type="presParOf" srcId="{C7AF18CA-08EB-40B8-A649-9E3D767EFCB8}" destId="{161CC57B-10F9-4E3B-B6CA-D83BC4D762BB}" srcOrd="9" destOrd="0" presId="urn:microsoft.com/office/officeart/2005/8/layout/cycle1"/>
    <dgm:cxn modelId="{4A998501-0BF7-4095-8AE8-585431AFCA5A}" type="presParOf" srcId="{C7AF18CA-08EB-40B8-A649-9E3D767EFCB8}" destId="{61172089-70C7-427A-9170-EE189F84818D}" srcOrd="10" destOrd="0" presId="urn:microsoft.com/office/officeart/2005/8/layout/cycle1"/>
    <dgm:cxn modelId="{D7C35A60-FE6A-44F2-A1CA-4C93DD2F886D}" type="presParOf" srcId="{C7AF18CA-08EB-40B8-A649-9E3D767EFCB8}" destId="{9768E787-F852-4DCE-A93C-68CBAB02721F}" srcOrd="11" destOrd="0" presId="urn:microsoft.com/office/officeart/2005/8/layout/cycle1"/>
    <dgm:cxn modelId="{FC85270A-C53F-490C-B889-701976E6F928}" type="presParOf" srcId="{C7AF18CA-08EB-40B8-A649-9E3D767EFCB8}" destId="{57367853-3ED7-462A-9086-3BF3F9AC49BF}" srcOrd="12" destOrd="0" presId="urn:microsoft.com/office/officeart/2005/8/layout/cycle1"/>
    <dgm:cxn modelId="{53CDEDE0-20BC-4730-B031-11E7854C02F3}" type="presParOf" srcId="{C7AF18CA-08EB-40B8-A649-9E3D767EFCB8}" destId="{6CA6577B-4F32-4108-BF91-C40175D43139}" srcOrd="13" destOrd="0" presId="urn:microsoft.com/office/officeart/2005/8/layout/cycle1"/>
    <dgm:cxn modelId="{692A4171-4E28-4917-B94F-6F505529C213}" type="presParOf" srcId="{C7AF18CA-08EB-40B8-A649-9E3D767EFCB8}" destId="{0478653F-479D-439A-B8FA-CA9D25D8BD57}" srcOrd="14" destOrd="0" presId="urn:microsoft.com/office/officeart/2005/8/layout/cycle1"/>
    <dgm:cxn modelId="{809C5F5A-FB0D-4379-98B4-F43AB4D99317}" type="presParOf" srcId="{C7AF18CA-08EB-40B8-A649-9E3D767EFCB8}" destId="{5AEFAEAA-459A-4050-B0BB-D5FFA9A287E8}" srcOrd="15" destOrd="0" presId="urn:microsoft.com/office/officeart/2005/8/layout/cycle1"/>
    <dgm:cxn modelId="{C65FA757-DAE1-4BDB-93FC-25FEBDBD21DF}" type="presParOf" srcId="{C7AF18CA-08EB-40B8-A649-9E3D767EFCB8}" destId="{B5CB91CF-066E-4B89-98BB-277B7FFEA637}" srcOrd="16" destOrd="0" presId="urn:microsoft.com/office/officeart/2005/8/layout/cycle1"/>
    <dgm:cxn modelId="{A722F934-F431-4177-9C92-832CF07A5D3A}" type="presParOf" srcId="{C7AF18CA-08EB-40B8-A649-9E3D767EFCB8}" destId="{C6BFF66A-984D-4D7D-801A-DDD1FAA64C89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08621-621C-487D-810F-9BDB7A508AE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9566C8B-D0C2-4B6B-AEAE-94645BE46B24}">
      <dgm:prSet phldrT="[Κείμενο]"/>
      <dgm:spPr/>
      <dgm:t>
        <a:bodyPr/>
        <a:lstStyle/>
        <a:p>
          <a:r>
            <a:rPr lang="el-GR" b="1" dirty="0">
              <a:solidFill>
                <a:srgbClr val="FD5235"/>
              </a:solidFill>
            </a:rPr>
            <a:t>Δήμοι</a:t>
          </a:r>
        </a:p>
      </dgm:t>
    </dgm:pt>
    <dgm:pt modelId="{3E838AA1-1BE8-45E1-9664-D8E519E26DED}" type="parTrans" cxnId="{CAC9597E-2870-4CB4-A292-C1A4A16D334C}">
      <dgm:prSet/>
      <dgm:spPr/>
      <dgm:t>
        <a:bodyPr/>
        <a:lstStyle/>
        <a:p>
          <a:endParaRPr lang="el-GR"/>
        </a:p>
      </dgm:t>
    </dgm:pt>
    <dgm:pt modelId="{6051689D-DD48-4B51-90E1-C1F0D7FD3FB3}" type="sibTrans" cxnId="{CAC9597E-2870-4CB4-A292-C1A4A16D334C}">
      <dgm:prSet/>
      <dgm:spPr/>
      <dgm:t>
        <a:bodyPr/>
        <a:lstStyle/>
        <a:p>
          <a:endParaRPr lang="el-GR"/>
        </a:p>
      </dgm:t>
    </dgm:pt>
    <dgm:pt modelId="{B60BFC02-27F4-4CDB-BA3A-C3FDDAFBAA6C}">
      <dgm:prSet phldrT="[Κείμενο]"/>
      <dgm:spPr/>
      <dgm:t>
        <a:bodyPr/>
        <a:lstStyle/>
        <a:p>
          <a:r>
            <a:rPr lang="el-GR" b="1" dirty="0">
              <a:solidFill>
                <a:srgbClr val="FD5235"/>
              </a:solidFill>
            </a:rPr>
            <a:t>Περιφέρειες</a:t>
          </a:r>
        </a:p>
      </dgm:t>
    </dgm:pt>
    <dgm:pt modelId="{5C524B68-BE95-43A1-B516-D1574672BC08}" type="parTrans" cxnId="{965AF9F1-90D1-41FE-8E09-5197EB4EBE52}">
      <dgm:prSet/>
      <dgm:spPr/>
      <dgm:t>
        <a:bodyPr/>
        <a:lstStyle/>
        <a:p>
          <a:endParaRPr lang="el-GR"/>
        </a:p>
      </dgm:t>
    </dgm:pt>
    <dgm:pt modelId="{B8BA801D-9497-4AA6-82EC-FF4EC7A054CF}" type="sibTrans" cxnId="{965AF9F1-90D1-41FE-8E09-5197EB4EBE52}">
      <dgm:prSet/>
      <dgm:spPr/>
      <dgm:t>
        <a:bodyPr/>
        <a:lstStyle/>
        <a:p>
          <a:endParaRPr lang="el-GR"/>
        </a:p>
      </dgm:t>
    </dgm:pt>
    <dgm:pt modelId="{7E8F2B21-3507-48D5-AA3F-95FDDAD7A549}">
      <dgm:prSet phldrT="[Κείμενο]"/>
      <dgm:spPr/>
      <dgm:t>
        <a:bodyPr/>
        <a:lstStyle/>
        <a:p>
          <a:r>
            <a:rPr lang="el-GR" b="1" dirty="0">
              <a:solidFill>
                <a:srgbClr val="FD5235"/>
              </a:solidFill>
            </a:rPr>
            <a:t>Υπουργεία</a:t>
          </a:r>
        </a:p>
      </dgm:t>
    </dgm:pt>
    <dgm:pt modelId="{A5889275-06A9-4258-9CC6-7FE104A98913}" type="parTrans" cxnId="{3D536B46-FE0D-4035-A30D-883D4F0E17EF}">
      <dgm:prSet/>
      <dgm:spPr/>
      <dgm:t>
        <a:bodyPr/>
        <a:lstStyle/>
        <a:p>
          <a:endParaRPr lang="el-GR"/>
        </a:p>
      </dgm:t>
    </dgm:pt>
    <dgm:pt modelId="{FA4140B7-C155-49A1-83FD-752D95672A48}" type="sibTrans" cxnId="{3D536B46-FE0D-4035-A30D-883D4F0E17EF}">
      <dgm:prSet/>
      <dgm:spPr/>
      <dgm:t>
        <a:bodyPr/>
        <a:lstStyle/>
        <a:p>
          <a:endParaRPr lang="el-GR"/>
        </a:p>
      </dgm:t>
    </dgm:pt>
    <dgm:pt modelId="{3E3ECFA4-8815-4659-BCBF-F6C247E48211}" type="pres">
      <dgm:prSet presAssocID="{FF308621-621C-487D-810F-9BDB7A508AE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0751EB-111B-42D2-ABE2-0024AC12D9A6}" type="pres">
      <dgm:prSet presAssocID="{D9566C8B-D0C2-4B6B-AEAE-94645BE46B24}" presName="Accent1" presStyleCnt="0"/>
      <dgm:spPr/>
    </dgm:pt>
    <dgm:pt modelId="{47B701EA-88AE-416E-A422-36948172DA3D}" type="pres">
      <dgm:prSet presAssocID="{D9566C8B-D0C2-4B6B-AEAE-94645BE46B24}" presName="Accent" presStyleLbl="node1" presStyleIdx="0" presStyleCnt="3"/>
      <dgm:spPr>
        <a:solidFill>
          <a:srgbClr val="FD5235"/>
        </a:solidFill>
      </dgm:spPr>
    </dgm:pt>
    <dgm:pt modelId="{D2C2772A-4D9B-48FF-8B24-C9F806619038}" type="pres">
      <dgm:prSet presAssocID="{D9566C8B-D0C2-4B6B-AEAE-94645BE46B2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B631F50-7C20-4B97-BAA3-D5DF355D15B8}" type="pres">
      <dgm:prSet presAssocID="{B60BFC02-27F4-4CDB-BA3A-C3FDDAFBAA6C}" presName="Accent2" presStyleCnt="0"/>
      <dgm:spPr/>
    </dgm:pt>
    <dgm:pt modelId="{4BD9A9DC-AE37-46D5-972B-465985F62303}" type="pres">
      <dgm:prSet presAssocID="{B60BFC02-27F4-4CDB-BA3A-C3FDDAFBAA6C}" presName="Accent" presStyleLbl="node1" presStyleIdx="1" presStyleCnt="3"/>
      <dgm:spPr>
        <a:solidFill>
          <a:srgbClr val="FD5235"/>
        </a:solidFill>
      </dgm:spPr>
    </dgm:pt>
    <dgm:pt modelId="{5F583705-4B68-4ACC-81B9-F478F06D869A}" type="pres">
      <dgm:prSet presAssocID="{B60BFC02-27F4-4CDB-BA3A-C3FDDAFBAA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58C33A5-B68A-400C-8A96-D3E6094DD327}" type="pres">
      <dgm:prSet presAssocID="{7E8F2B21-3507-48D5-AA3F-95FDDAD7A549}" presName="Accent3" presStyleCnt="0"/>
      <dgm:spPr/>
    </dgm:pt>
    <dgm:pt modelId="{E75929A2-69D7-4237-856D-9C34F6A2DF56}" type="pres">
      <dgm:prSet presAssocID="{7E8F2B21-3507-48D5-AA3F-95FDDAD7A549}" presName="Accent" presStyleLbl="node1" presStyleIdx="2" presStyleCnt="3"/>
      <dgm:spPr>
        <a:solidFill>
          <a:srgbClr val="FD5235"/>
        </a:solidFill>
      </dgm:spPr>
    </dgm:pt>
    <dgm:pt modelId="{79DA9788-2A26-4566-9915-0A9AC161AB8C}" type="pres">
      <dgm:prSet presAssocID="{7E8F2B21-3507-48D5-AA3F-95FDDAD7A54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31DC520-5379-4F08-916F-821AF629691E}" type="presOf" srcId="{B60BFC02-27F4-4CDB-BA3A-C3FDDAFBAA6C}" destId="{5F583705-4B68-4ACC-81B9-F478F06D869A}" srcOrd="0" destOrd="0" presId="urn:microsoft.com/office/officeart/2009/layout/CircleArrowProcess"/>
    <dgm:cxn modelId="{90168229-1D5A-4E44-838F-08D432BBF337}" type="presOf" srcId="{7E8F2B21-3507-48D5-AA3F-95FDDAD7A549}" destId="{79DA9788-2A26-4566-9915-0A9AC161AB8C}" srcOrd="0" destOrd="0" presId="urn:microsoft.com/office/officeart/2009/layout/CircleArrowProcess"/>
    <dgm:cxn modelId="{3D536B46-FE0D-4035-A30D-883D4F0E17EF}" srcId="{FF308621-621C-487D-810F-9BDB7A508AE8}" destId="{7E8F2B21-3507-48D5-AA3F-95FDDAD7A549}" srcOrd="2" destOrd="0" parTransId="{A5889275-06A9-4258-9CC6-7FE104A98913}" sibTransId="{FA4140B7-C155-49A1-83FD-752D95672A48}"/>
    <dgm:cxn modelId="{CAC9597E-2870-4CB4-A292-C1A4A16D334C}" srcId="{FF308621-621C-487D-810F-9BDB7A508AE8}" destId="{D9566C8B-D0C2-4B6B-AEAE-94645BE46B24}" srcOrd="0" destOrd="0" parTransId="{3E838AA1-1BE8-45E1-9664-D8E519E26DED}" sibTransId="{6051689D-DD48-4B51-90E1-C1F0D7FD3FB3}"/>
    <dgm:cxn modelId="{F5A5EF9D-57EF-499F-B727-0E07DC401BC1}" type="presOf" srcId="{D9566C8B-D0C2-4B6B-AEAE-94645BE46B24}" destId="{D2C2772A-4D9B-48FF-8B24-C9F806619038}" srcOrd="0" destOrd="0" presId="urn:microsoft.com/office/officeart/2009/layout/CircleArrowProcess"/>
    <dgm:cxn modelId="{E27FCFC6-70A7-48F2-9226-79B8B4F154C1}" type="presOf" srcId="{FF308621-621C-487D-810F-9BDB7A508AE8}" destId="{3E3ECFA4-8815-4659-BCBF-F6C247E48211}" srcOrd="0" destOrd="0" presId="urn:microsoft.com/office/officeart/2009/layout/CircleArrowProcess"/>
    <dgm:cxn modelId="{965AF9F1-90D1-41FE-8E09-5197EB4EBE52}" srcId="{FF308621-621C-487D-810F-9BDB7A508AE8}" destId="{B60BFC02-27F4-4CDB-BA3A-C3FDDAFBAA6C}" srcOrd="1" destOrd="0" parTransId="{5C524B68-BE95-43A1-B516-D1574672BC08}" sibTransId="{B8BA801D-9497-4AA6-82EC-FF4EC7A054CF}"/>
    <dgm:cxn modelId="{60092962-6DC0-4932-883A-BC4D0BAD5530}" type="presParOf" srcId="{3E3ECFA4-8815-4659-BCBF-F6C247E48211}" destId="{8C0751EB-111B-42D2-ABE2-0024AC12D9A6}" srcOrd="0" destOrd="0" presId="urn:microsoft.com/office/officeart/2009/layout/CircleArrowProcess"/>
    <dgm:cxn modelId="{021C811B-CCB7-465E-A5C2-C566B33D4170}" type="presParOf" srcId="{8C0751EB-111B-42D2-ABE2-0024AC12D9A6}" destId="{47B701EA-88AE-416E-A422-36948172DA3D}" srcOrd="0" destOrd="0" presId="urn:microsoft.com/office/officeart/2009/layout/CircleArrowProcess"/>
    <dgm:cxn modelId="{6CFACACB-5CFE-4763-A5D2-98933E25BE26}" type="presParOf" srcId="{3E3ECFA4-8815-4659-BCBF-F6C247E48211}" destId="{D2C2772A-4D9B-48FF-8B24-C9F806619038}" srcOrd="1" destOrd="0" presId="urn:microsoft.com/office/officeart/2009/layout/CircleArrowProcess"/>
    <dgm:cxn modelId="{FADC4592-4BA6-47AA-83FD-9E67CD13DD8A}" type="presParOf" srcId="{3E3ECFA4-8815-4659-BCBF-F6C247E48211}" destId="{EB631F50-7C20-4B97-BAA3-D5DF355D15B8}" srcOrd="2" destOrd="0" presId="urn:microsoft.com/office/officeart/2009/layout/CircleArrowProcess"/>
    <dgm:cxn modelId="{CF1684BC-7E36-49E5-A32F-02D73BBA218B}" type="presParOf" srcId="{EB631F50-7C20-4B97-BAA3-D5DF355D15B8}" destId="{4BD9A9DC-AE37-46D5-972B-465985F62303}" srcOrd="0" destOrd="0" presId="urn:microsoft.com/office/officeart/2009/layout/CircleArrowProcess"/>
    <dgm:cxn modelId="{F883364D-38EA-4F5C-9202-263C2E568C9C}" type="presParOf" srcId="{3E3ECFA4-8815-4659-BCBF-F6C247E48211}" destId="{5F583705-4B68-4ACC-81B9-F478F06D869A}" srcOrd="3" destOrd="0" presId="urn:microsoft.com/office/officeart/2009/layout/CircleArrowProcess"/>
    <dgm:cxn modelId="{A3F2D2BA-9FB2-471A-B01A-CAC31334F6E7}" type="presParOf" srcId="{3E3ECFA4-8815-4659-BCBF-F6C247E48211}" destId="{258C33A5-B68A-400C-8A96-D3E6094DD327}" srcOrd="4" destOrd="0" presId="urn:microsoft.com/office/officeart/2009/layout/CircleArrowProcess"/>
    <dgm:cxn modelId="{4442932C-5914-4935-953F-B73FDEBBE9B1}" type="presParOf" srcId="{258C33A5-B68A-400C-8A96-D3E6094DD327}" destId="{E75929A2-69D7-4237-856D-9C34F6A2DF56}" srcOrd="0" destOrd="0" presId="urn:microsoft.com/office/officeart/2009/layout/CircleArrowProcess"/>
    <dgm:cxn modelId="{6A799D39-1804-41F3-9FB2-52D555D143D0}" type="presParOf" srcId="{3E3ECFA4-8815-4659-BCBF-F6C247E48211}" destId="{79DA9788-2A26-4566-9915-0A9AC161AB8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14073-A5B4-40D2-95D6-93D546E59FAF}">
      <dsp:nvSpPr>
        <dsp:cNvPr id="0" name=""/>
        <dsp:cNvSpPr/>
      </dsp:nvSpPr>
      <dsp:spPr>
        <a:xfrm>
          <a:off x="2361734" y="0"/>
          <a:ext cx="2361734" cy="1536994"/>
        </a:xfrm>
        <a:prstGeom prst="trapezoid">
          <a:avLst>
            <a:gd name="adj" fmla="val 7683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</a:t>
          </a:r>
          <a:endParaRPr lang="el-G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Στρατηγική</a:t>
          </a:r>
        </a:p>
      </dsp:txBody>
      <dsp:txXfrm>
        <a:off x="2361734" y="0"/>
        <a:ext cx="2361734" cy="1536994"/>
      </dsp:txXfrm>
    </dsp:sp>
    <dsp:sp modelId="{235D3543-829F-41AC-9FF7-60EAC0D682AA}">
      <dsp:nvSpPr>
        <dsp:cNvPr id="0" name=""/>
        <dsp:cNvSpPr/>
      </dsp:nvSpPr>
      <dsp:spPr>
        <a:xfrm>
          <a:off x="1180867" y="1536994"/>
          <a:ext cx="4723469" cy="1536994"/>
        </a:xfrm>
        <a:prstGeom prst="trapezoid">
          <a:avLst>
            <a:gd name="adj" fmla="val 7683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Εθνική Στρατηγική για την Προσαρμογή στην Κλιματική Αλλαγή (ΕΣΠΚΑ)</a:t>
          </a:r>
        </a:p>
      </dsp:txBody>
      <dsp:txXfrm>
        <a:off x="2007474" y="1536994"/>
        <a:ext cx="3070255" cy="1536994"/>
      </dsp:txXfrm>
    </dsp:sp>
    <dsp:sp modelId="{8CBAA685-802E-493B-B110-F5BE5BDE7139}">
      <dsp:nvSpPr>
        <dsp:cNvPr id="0" name=""/>
        <dsp:cNvSpPr/>
      </dsp:nvSpPr>
      <dsp:spPr>
        <a:xfrm>
          <a:off x="0" y="3073989"/>
          <a:ext cx="7085204" cy="1536994"/>
        </a:xfrm>
        <a:prstGeom prst="trapezoid">
          <a:avLst>
            <a:gd name="adj" fmla="val 7683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Περιφερειακό Σχέδιο για την Προσαρμογή στην Κλιματική Αλλαγή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ΠεΣΠΚΑ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l-G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9910" y="3073989"/>
        <a:ext cx="4605382" cy="1536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9EE6-BE40-4EC0-B289-C05F0B834268}">
      <dsp:nvSpPr>
        <dsp:cNvPr id="0" name=""/>
        <dsp:cNvSpPr/>
      </dsp:nvSpPr>
      <dsp:spPr>
        <a:xfrm>
          <a:off x="1862902" y="670880"/>
          <a:ext cx="3729407" cy="3729407"/>
        </a:xfrm>
        <a:prstGeom prst="blockArc">
          <a:avLst>
            <a:gd name="adj1" fmla="val 9151872"/>
            <a:gd name="adj2" fmla="val 16126988"/>
            <a:gd name="adj3" fmla="val 4642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09166-E00B-48DA-A1AD-92DAE757086D}">
      <dsp:nvSpPr>
        <dsp:cNvPr id="0" name=""/>
        <dsp:cNvSpPr/>
      </dsp:nvSpPr>
      <dsp:spPr>
        <a:xfrm>
          <a:off x="1841329" y="554584"/>
          <a:ext cx="3729407" cy="3729407"/>
        </a:xfrm>
        <a:prstGeom prst="blockArc">
          <a:avLst>
            <a:gd name="adj1" fmla="val 1839782"/>
            <a:gd name="adj2" fmla="val 8960236"/>
            <a:gd name="adj3" fmla="val 4642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99DA-7916-4ACD-957E-7701CC669E46}">
      <dsp:nvSpPr>
        <dsp:cNvPr id="0" name=""/>
        <dsp:cNvSpPr/>
      </dsp:nvSpPr>
      <dsp:spPr>
        <a:xfrm>
          <a:off x="1792303" y="642753"/>
          <a:ext cx="3729407" cy="3729407"/>
        </a:xfrm>
        <a:prstGeom prst="blockArc">
          <a:avLst>
            <a:gd name="adj1" fmla="val 16312632"/>
            <a:gd name="adj2" fmla="val 1649351"/>
            <a:gd name="adj3" fmla="val 4642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09E35-A1A2-4210-B798-74EE0DB2E210}">
      <dsp:nvSpPr>
        <dsp:cNvPr id="0" name=""/>
        <dsp:cNvSpPr/>
      </dsp:nvSpPr>
      <dsp:spPr>
        <a:xfrm>
          <a:off x="2857877" y="1578678"/>
          <a:ext cx="1717588" cy="1717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ΣΤΡΑΤΗΓΙΚΗ ΕΦΑΡΜΟΓΗΣ ΠΡΟΣΑΡΜΟΓΗΣ ΣΤΗΝ ΚΛΙΜΑΤΙΚΗ ΑΛΛΑΓΗ</a:t>
          </a:r>
        </a:p>
      </dsp:txBody>
      <dsp:txXfrm>
        <a:off x="3109412" y="1830213"/>
        <a:ext cx="1214518" cy="1214518"/>
      </dsp:txXfrm>
    </dsp:sp>
    <dsp:sp modelId="{7845C3F0-3EB1-4756-A5A1-F55C1331668F}">
      <dsp:nvSpPr>
        <dsp:cNvPr id="0" name=""/>
        <dsp:cNvSpPr/>
      </dsp:nvSpPr>
      <dsp:spPr>
        <a:xfrm>
          <a:off x="3091692" y="59137"/>
          <a:ext cx="1249959" cy="1255754"/>
        </a:xfrm>
        <a:prstGeom prst="ellipse">
          <a:avLst/>
        </a:prstGeom>
        <a:solidFill>
          <a:srgbClr val="58B0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Δράσεις και έργα προσαρμογής</a:t>
          </a:r>
        </a:p>
      </dsp:txBody>
      <dsp:txXfrm>
        <a:off x="3274744" y="243038"/>
        <a:ext cx="883855" cy="887952"/>
      </dsp:txXfrm>
    </dsp:sp>
    <dsp:sp modelId="{1055FE78-CDDE-452C-8F4C-983EB7083D53}">
      <dsp:nvSpPr>
        <dsp:cNvPr id="0" name=""/>
        <dsp:cNvSpPr/>
      </dsp:nvSpPr>
      <dsp:spPr>
        <a:xfrm>
          <a:off x="4637074" y="2664923"/>
          <a:ext cx="1271420" cy="1366535"/>
        </a:xfrm>
        <a:prstGeom prst="ellipse">
          <a:avLst/>
        </a:prstGeom>
        <a:solidFill>
          <a:srgbClr val="EB4B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b="1" kern="1200" dirty="0"/>
            <a:t>Μηχανισμός Παρακολούθησης και Αξιολόγησης</a:t>
          </a:r>
        </a:p>
      </dsp:txBody>
      <dsp:txXfrm>
        <a:off x="4823269" y="2865047"/>
        <a:ext cx="899030" cy="966287"/>
      </dsp:txXfrm>
    </dsp:sp>
    <dsp:sp modelId="{B32E54E0-69A0-447F-A721-930F2FC06B50}">
      <dsp:nvSpPr>
        <dsp:cNvPr id="0" name=""/>
        <dsp:cNvSpPr/>
      </dsp:nvSpPr>
      <dsp:spPr>
        <a:xfrm>
          <a:off x="1444688" y="2642720"/>
          <a:ext cx="1389175" cy="1410924"/>
        </a:xfrm>
        <a:prstGeom prst="ellipse">
          <a:avLst/>
        </a:prstGeom>
        <a:solidFill>
          <a:srgbClr val="A5B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Ενημέρωση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Ευαισθητοποίηση</a:t>
          </a:r>
        </a:p>
      </dsp:txBody>
      <dsp:txXfrm>
        <a:off x="1648128" y="2849345"/>
        <a:ext cx="982295" cy="997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7EF8-5956-40FC-9274-57983FCD05FA}">
      <dsp:nvSpPr>
        <dsp:cNvPr id="0" name=""/>
        <dsp:cNvSpPr/>
      </dsp:nvSpPr>
      <dsp:spPr>
        <a:xfrm>
          <a:off x="1574420" y="919003"/>
          <a:ext cx="1123225" cy="1123225"/>
        </a:xfrm>
        <a:prstGeom prst="gear9">
          <a:avLst/>
        </a:prstGeom>
        <a:solidFill>
          <a:srgbClr val="58B0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Πιλοτικές εφαρμογές</a:t>
          </a:r>
        </a:p>
      </dsp:txBody>
      <dsp:txXfrm>
        <a:off x="1800238" y="1182113"/>
        <a:ext cx="671589" cy="577361"/>
      </dsp:txXfrm>
    </dsp:sp>
    <dsp:sp modelId="{34AD4010-696F-4242-8813-F963ED554964}">
      <dsp:nvSpPr>
        <dsp:cNvPr id="0" name=""/>
        <dsp:cNvSpPr/>
      </dsp:nvSpPr>
      <dsp:spPr>
        <a:xfrm>
          <a:off x="920906" y="653513"/>
          <a:ext cx="816891" cy="816891"/>
        </a:xfrm>
        <a:prstGeom prst="gear6">
          <a:avLst/>
        </a:prstGeom>
        <a:solidFill>
          <a:srgbClr val="58B0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Οδικοί χάρτες</a:t>
          </a:r>
        </a:p>
      </dsp:txBody>
      <dsp:txXfrm>
        <a:off x="1126561" y="860411"/>
        <a:ext cx="405581" cy="403095"/>
      </dsp:txXfrm>
    </dsp:sp>
    <dsp:sp modelId="{512199D1-4A48-4F46-B4CC-D9983AD06EAA}">
      <dsp:nvSpPr>
        <dsp:cNvPr id="0" name=""/>
        <dsp:cNvSpPr/>
      </dsp:nvSpPr>
      <dsp:spPr>
        <a:xfrm rot="20700000">
          <a:off x="1378449" y="89941"/>
          <a:ext cx="800387" cy="800387"/>
        </a:xfrm>
        <a:prstGeom prst="gear6">
          <a:avLst/>
        </a:prstGeom>
        <a:solidFill>
          <a:srgbClr val="58B0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Έρευνες</a:t>
          </a:r>
        </a:p>
      </dsp:txBody>
      <dsp:txXfrm rot="-20700000">
        <a:off x="1553997" y="265489"/>
        <a:ext cx="449290" cy="449290"/>
      </dsp:txXfrm>
    </dsp:sp>
    <dsp:sp modelId="{8A79A732-8433-48E4-AA20-51FF0CE38624}">
      <dsp:nvSpPr>
        <dsp:cNvPr id="0" name=""/>
        <dsp:cNvSpPr/>
      </dsp:nvSpPr>
      <dsp:spPr>
        <a:xfrm>
          <a:off x="1466377" y="761457"/>
          <a:ext cx="1437729" cy="1437729"/>
        </a:xfrm>
        <a:prstGeom prst="circularArrow">
          <a:avLst>
            <a:gd name="adj1" fmla="val 4687"/>
            <a:gd name="adj2" fmla="val 299029"/>
            <a:gd name="adj3" fmla="val 2424443"/>
            <a:gd name="adj4" fmla="val 16075314"/>
            <a:gd name="adj5" fmla="val 5469"/>
          </a:avLst>
        </a:prstGeom>
        <a:solidFill>
          <a:srgbClr val="3672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1BAB-A943-4B4F-A051-5A8E163FB01E}">
      <dsp:nvSpPr>
        <dsp:cNvPr id="0" name=""/>
        <dsp:cNvSpPr/>
      </dsp:nvSpPr>
      <dsp:spPr>
        <a:xfrm>
          <a:off x="776236" y="482001"/>
          <a:ext cx="1044600" cy="10446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3672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817B-5E4C-4E60-BA96-364576470999}">
      <dsp:nvSpPr>
        <dsp:cNvPr id="0" name=""/>
        <dsp:cNvSpPr/>
      </dsp:nvSpPr>
      <dsp:spPr>
        <a:xfrm>
          <a:off x="1193311" y="-76137"/>
          <a:ext cx="1126289" cy="11262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36726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7EF8-5956-40FC-9274-57983FCD05FA}">
      <dsp:nvSpPr>
        <dsp:cNvPr id="0" name=""/>
        <dsp:cNvSpPr/>
      </dsp:nvSpPr>
      <dsp:spPr>
        <a:xfrm>
          <a:off x="1574420" y="919003"/>
          <a:ext cx="1123225" cy="1123225"/>
        </a:xfrm>
        <a:prstGeom prst="gear9">
          <a:avLst/>
        </a:prstGeom>
        <a:solidFill>
          <a:srgbClr val="A5B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Κοινωνικοί φορείς Πολίτες</a:t>
          </a:r>
        </a:p>
      </dsp:txBody>
      <dsp:txXfrm>
        <a:off x="1800238" y="1182113"/>
        <a:ext cx="671589" cy="577361"/>
      </dsp:txXfrm>
    </dsp:sp>
    <dsp:sp modelId="{34AD4010-696F-4242-8813-F963ED554964}">
      <dsp:nvSpPr>
        <dsp:cNvPr id="0" name=""/>
        <dsp:cNvSpPr/>
      </dsp:nvSpPr>
      <dsp:spPr>
        <a:xfrm>
          <a:off x="920906" y="653513"/>
          <a:ext cx="816891" cy="816891"/>
        </a:xfrm>
        <a:prstGeom prst="gear6">
          <a:avLst/>
        </a:prstGeom>
        <a:solidFill>
          <a:srgbClr val="A5B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Συμπράξεις</a:t>
          </a:r>
        </a:p>
      </dsp:txBody>
      <dsp:txXfrm>
        <a:off x="1126561" y="860411"/>
        <a:ext cx="405581" cy="403095"/>
      </dsp:txXfrm>
    </dsp:sp>
    <dsp:sp modelId="{512199D1-4A48-4F46-B4CC-D9983AD06EAA}">
      <dsp:nvSpPr>
        <dsp:cNvPr id="0" name=""/>
        <dsp:cNvSpPr/>
      </dsp:nvSpPr>
      <dsp:spPr>
        <a:xfrm rot="20700000">
          <a:off x="1378449" y="89941"/>
          <a:ext cx="800387" cy="800387"/>
        </a:xfrm>
        <a:prstGeom prst="gear6">
          <a:avLst/>
        </a:prstGeom>
        <a:solidFill>
          <a:srgbClr val="A5B9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Πρόσβαση σε πόρους</a:t>
          </a:r>
        </a:p>
      </dsp:txBody>
      <dsp:txXfrm rot="-20700000">
        <a:off x="1553997" y="265489"/>
        <a:ext cx="449290" cy="449290"/>
      </dsp:txXfrm>
    </dsp:sp>
    <dsp:sp modelId="{8A79A732-8433-48E4-AA20-51FF0CE38624}">
      <dsp:nvSpPr>
        <dsp:cNvPr id="0" name=""/>
        <dsp:cNvSpPr/>
      </dsp:nvSpPr>
      <dsp:spPr>
        <a:xfrm>
          <a:off x="1466377" y="761457"/>
          <a:ext cx="1437729" cy="1437729"/>
        </a:xfrm>
        <a:prstGeom prst="circularArrow">
          <a:avLst>
            <a:gd name="adj1" fmla="val 4687"/>
            <a:gd name="adj2" fmla="val 299029"/>
            <a:gd name="adj3" fmla="val 2424443"/>
            <a:gd name="adj4" fmla="val 16075314"/>
            <a:gd name="adj5" fmla="val 5469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1BAB-A943-4B4F-A051-5A8E163FB01E}">
      <dsp:nvSpPr>
        <dsp:cNvPr id="0" name=""/>
        <dsp:cNvSpPr/>
      </dsp:nvSpPr>
      <dsp:spPr>
        <a:xfrm>
          <a:off x="776236" y="482001"/>
          <a:ext cx="1044600" cy="10446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817B-5E4C-4E60-BA96-364576470999}">
      <dsp:nvSpPr>
        <dsp:cNvPr id="0" name=""/>
        <dsp:cNvSpPr/>
      </dsp:nvSpPr>
      <dsp:spPr>
        <a:xfrm>
          <a:off x="1193311" y="-76137"/>
          <a:ext cx="1126289" cy="11262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7EF8-5956-40FC-9274-57983FCD05FA}">
      <dsp:nvSpPr>
        <dsp:cNvPr id="0" name=""/>
        <dsp:cNvSpPr/>
      </dsp:nvSpPr>
      <dsp:spPr>
        <a:xfrm>
          <a:off x="1736911" y="979407"/>
          <a:ext cx="1197052" cy="1197052"/>
        </a:xfrm>
        <a:prstGeom prst="gear9">
          <a:avLst/>
        </a:prstGeom>
        <a:solidFill>
          <a:srgbClr val="EB4B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Παρατηρητήριο Κλιματικής Αλλαγής</a:t>
          </a:r>
        </a:p>
      </dsp:txBody>
      <dsp:txXfrm>
        <a:off x="1977572" y="1259811"/>
        <a:ext cx="715730" cy="615309"/>
      </dsp:txXfrm>
    </dsp:sp>
    <dsp:sp modelId="{34AD4010-696F-4242-8813-F963ED554964}">
      <dsp:nvSpPr>
        <dsp:cNvPr id="0" name=""/>
        <dsp:cNvSpPr/>
      </dsp:nvSpPr>
      <dsp:spPr>
        <a:xfrm>
          <a:off x="1040443" y="696467"/>
          <a:ext cx="870583" cy="870583"/>
        </a:xfrm>
        <a:prstGeom prst="gear6">
          <a:avLst/>
        </a:prstGeom>
        <a:solidFill>
          <a:srgbClr val="EB4B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 dirty="0" err="1"/>
            <a:t>Πλατφορμα</a:t>
          </a:r>
          <a:endParaRPr lang="el-GR" sz="900" kern="1200" dirty="0"/>
        </a:p>
      </dsp:txBody>
      <dsp:txXfrm>
        <a:off x="1259615" y="916964"/>
        <a:ext cx="432239" cy="429589"/>
      </dsp:txXfrm>
    </dsp:sp>
    <dsp:sp modelId="{512199D1-4A48-4F46-B4CC-D9983AD06EAA}">
      <dsp:nvSpPr>
        <dsp:cNvPr id="0" name=""/>
        <dsp:cNvSpPr/>
      </dsp:nvSpPr>
      <dsp:spPr>
        <a:xfrm rot="20700000">
          <a:off x="1500991" y="95853"/>
          <a:ext cx="852994" cy="852994"/>
        </a:xfrm>
        <a:prstGeom prst="gear6">
          <a:avLst/>
        </a:prstGeom>
        <a:solidFill>
          <a:srgbClr val="EB4B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Δείκτες</a:t>
          </a:r>
        </a:p>
      </dsp:txBody>
      <dsp:txXfrm rot="-20700000">
        <a:off x="1688078" y="282939"/>
        <a:ext cx="478821" cy="478821"/>
      </dsp:txXfrm>
    </dsp:sp>
    <dsp:sp modelId="{8A79A732-8433-48E4-AA20-51FF0CE38624}">
      <dsp:nvSpPr>
        <dsp:cNvPr id="0" name=""/>
        <dsp:cNvSpPr/>
      </dsp:nvSpPr>
      <dsp:spPr>
        <a:xfrm>
          <a:off x="1624353" y="810125"/>
          <a:ext cx="1532227" cy="1532227"/>
        </a:xfrm>
        <a:prstGeom prst="circularArrow">
          <a:avLst>
            <a:gd name="adj1" fmla="val 4688"/>
            <a:gd name="adj2" fmla="val 299029"/>
            <a:gd name="adj3" fmla="val 2434276"/>
            <a:gd name="adj4" fmla="val 16050557"/>
            <a:gd name="adj5" fmla="val 5469"/>
          </a:avLst>
        </a:prstGeom>
        <a:solidFill>
          <a:srgbClr val="9C3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1BAB-A943-4B4F-A051-5A8E163FB01E}">
      <dsp:nvSpPr>
        <dsp:cNvPr id="0" name=""/>
        <dsp:cNvSpPr/>
      </dsp:nvSpPr>
      <dsp:spPr>
        <a:xfrm>
          <a:off x="886265" y="512499"/>
          <a:ext cx="1113259" cy="11132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C3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D817B-5E4C-4E60-BA96-364576470999}">
      <dsp:nvSpPr>
        <dsp:cNvPr id="0" name=""/>
        <dsp:cNvSpPr/>
      </dsp:nvSpPr>
      <dsp:spPr>
        <a:xfrm>
          <a:off x="1330753" y="-82325"/>
          <a:ext cx="1200317" cy="120031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C3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0C109-DD9D-4CC9-9452-18BE1ADA6D6A}">
      <dsp:nvSpPr>
        <dsp:cNvPr id="0" name=""/>
        <dsp:cNvSpPr/>
      </dsp:nvSpPr>
      <dsp:spPr>
        <a:xfrm>
          <a:off x="3163783" y="6433"/>
          <a:ext cx="746453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50" b="1" kern="1200" dirty="0">
              <a:solidFill>
                <a:srgbClr val="A5B95B"/>
              </a:solidFill>
            </a:rPr>
            <a:t>Μεταφορές Υποδομές</a:t>
          </a:r>
        </a:p>
      </dsp:txBody>
      <dsp:txXfrm>
        <a:off x="3163783" y="6433"/>
        <a:ext cx="746453" cy="596661"/>
      </dsp:txXfrm>
    </dsp:sp>
    <dsp:sp modelId="{5DF4558F-660A-4902-815A-8E105CFEC088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20572112"/>
            <a:gd name="adj4" fmla="val 19204307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6A26C-CFD0-4725-B526-BE911B7A0310}">
      <dsp:nvSpPr>
        <dsp:cNvPr id="0" name=""/>
        <dsp:cNvSpPr/>
      </dsp:nvSpPr>
      <dsp:spPr>
        <a:xfrm>
          <a:off x="3686572" y="1158817"/>
          <a:ext cx="1031532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A5B95B"/>
              </a:solidFill>
            </a:rPr>
            <a:t>Ποιότητα ζωής στις πόλεις</a:t>
          </a:r>
        </a:p>
      </dsp:txBody>
      <dsp:txXfrm>
        <a:off x="3686572" y="1158817"/>
        <a:ext cx="1031532" cy="596661"/>
      </dsp:txXfrm>
    </dsp:sp>
    <dsp:sp modelId="{A68EAC15-A660-4902-A259-942E7D0DB366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2365325"/>
            <a:gd name="adj4" fmla="val 777344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E7BA2-CF75-44FA-9621-8749C475D001}">
      <dsp:nvSpPr>
        <dsp:cNvPr id="0" name=""/>
        <dsp:cNvSpPr/>
      </dsp:nvSpPr>
      <dsp:spPr>
        <a:xfrm>
          <a:off x="3238679" y="2311201"/>
          <a:ext cx="596661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A5B95B"/>
              </a:solidFill>
            </a:rPr>
            <a:t>Ενέργεια</a:t>
          </a:r>
        </a:p>
      </dsp:txBody>
      <dsp:txXfrm>
        <a:off x="3238679" y="2311201"/>
        <a:ext cx="596661" cy="596661"/>
      </dsp:txXfrm>
    </dsp:sp>
    <dsp:sp modelId="{491DF4B1-5B7A-410F-8C9C-2E53CD2CAB46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6110044"/>
            <a:gd name="adj4" fmla="val 4439411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72089-70C7-427A-9170-EE189F84818D}">
      <dsp:nvSpPr>
        <dsp:cNvPr id="0" name=""/>
        <dsp:cNvSpPr/>
      </dsp:nvSpPr>
      <dsp:spPr>
        <a:xfrm>
          <a:off x="1908021" y="2311201"/>
          <a:ext cx="596661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A5B95B"/>
              </a:solidFill>
            </a:rPr>
            <a:t>Τουρισμός</a:t>
          </a:r>
        </a:p>
      </dsp:txBody>
      <dsp:txXfrm>
        <a:off x="1908021" y="2311201"/>
        <a:ext cx="596661" cy="596661"/>
      </dsp:txXfrm>
    </dsp:sp>
    <dsp:sp modelId="{9768E787-F852-4DCE-A93C-68CBAB02721F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9772112"/>
            <a:gd name="adj4" fmla="val 8184131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6577B-4F32-4108-BF91-C40175D43139}">
      <dsp:nvSpPr>
        <dsp:cNvPr id="0" name=""/>
        <dsp:cNvSpPr/>
      </dsp:nvSpPr>
      <dsp:spPr>
        <a:xfrm>
          <a:off x="1242692" y="1158817"/>
          <a:ext cx="596661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/>
        </a:p>
      </dsp:txBody>
      <dsp:txXfrm>
        <a:off x="1242692" y="1158817"/>
        <a:ext cx="596661" cy="596661"/>
      </dsp:txXfrm>
    </dsp:sp>
    <dsp:sp modelId="{0478653F-479D-439A-B8FA-CA9D25D8BD57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12945148"/>
            <a:gd name="adj4" fmla="val 11577344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B91CF-066E-4B89-98BB-277B7FFEA637}">
      <dsp:nvSpPr>
        <dsp:cNvPr id="0" name=""/>
        <dsp:cNvSpPr/>
      </dsp:nvSpPr>
      <dsp:spPr>
        <a:xfrm>
          <a:off x="1735207" y="6433"/>
          <a:ext cx="942290" cy="596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A5B95B"/>
              </a:solidFill>
            </a:rPr>
            <a:t>Διαχείριση φυσικών καταστροφών</a:t>
          </a:r>
        </a:p>
      </dsp:txBody>
      <dsp:txXfrm>
        <a:off x="1735207" y="6433"/>
        <a:ext cx="942290" cy="596661"/>
      </dsp:txXfrm>
    </dsp:sp>
    <dsp:sp modelId="{C6BFF66A-984D-4D7D-801A-DDD1FAA64C89}">
      <dsp:nvSpPr>
        <dsp:cNvPr id="0" name=""/>
        <dsp:cNvSpPr/>
      </dsp:nvSpPr>
      <dsp:spPr>
        <a:xfrm>
          <a:off x="1414978" y="445"/>
          <a:ext cx="2913405" cy="2913405"/>
        </a:xfrm>
        <a:prstGeom prst="circularArrow">
          <a:avLst>
            <a:gd name="adj1" fmla="val 3994"/>
            <a:gd name="adj2" fmla="val 250545"/>
            <a:gd name="adj3" fmla="val 16710295"/>
            <a:gd name="adj4" fmla="val 15696529"/>
            <a:gd name="adj5" fmla="val 4659"/>
          </a:avLst>
        </a:prstGeom>
        <a:solidFill>
          <a:srgbClr val="A5B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701EA-88AE-416E-A422-36948172DA3D}">
      <dsp:nvSpPr>
        <dsp:cNvPr id="0" name=""/>
        <dsp:cNvSpPr/>
      </dsp:nvSpPr>
      <dsp:spPr>
        <a:xfrm>
          <a:off x="2041745" y="0"/>
          <a:ext cx="1716402" cy="17166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D5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2772A-4D9B-48FF-8B24-C9F806619038}">
      <dsp:nvSpPr>
        <dsp:cNvPr id="0" name=""/>
        <dsp:cNvSpPr/>
      </dsp:nvSpPr>
      <dsp:spPr>
        <a:xfrm>
          <a:off x="2421126" y="619767"/>
          <a:ext cx="953771" cy="47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D5235"/>
              </a:solidFill>
            </a:rPr>
            <a:t>Δήμοι</a:t>
          </a:r>
        </a:p>
      </dsp:txBody>
      <dsp:txXfrm>
        <a:off x="2421126" y="619767"/>
        <a:ext cx="953771" cy="476771"/>
      </dsp:txXfrm>
    </dsp:sp>
    <dsp:sp modelId="{4BD9A9DC-AE37-46D5-972B-465985F62303}">
      <dsp:nvSpPr>
        <dsp:cNvPr id="0" name=""/>
        <dsp:cNvSpPr/>
      </dsp:nvSpPr>
      <dsp:spPr>
        <a:xfrm>
          <a:off x="1565020" y="986350"/>
          <a:ext cx="1716402" cy="17166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D5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83705-4B68-4ACC-81B9-F478F06D869A}">
      <dsp:nvSpPr>
        <dsp:cNvPr id="0" name=""/>
        <dsp:cNvSpPr/>
      </dsp:nvSpPr>
      <dsp:spPr>
        <a:xfrm>
          <a:off x="1946335" y="1611823"/>
          <a:ext cx="953771" cy="47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D5235"/>
              </a:solidFill>
            </a:rPr>
            <a:t>Περιφέρειες</a:t>
          </a:r>
        </a:p>
      </dsp:txBody>
      <dsp:txXfrm>
        <a:off x="1946335" y="1611823"/>
        <a:ext cx="953771" cy="476771"/>
      </dsp:txXfrm>
    </dsp:sp>
    <dsp:sp modelId="{E75929A2-69D7-4237-856D-9C34F6A2DF56}">
      <dsp:nvSpPr>
        <dsp:cNvPr id="0" name=""/>
        <dsp:cNvSpPr/>
      </dsp:nvSpPr>
      <dsp:spPr>
        <a:xfrm>
          <a:off x="2163907" y="2090735"/>
          <a:ext cx="1474655" cy="14752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FD5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9788-2A26-4566-9915-0A9AC161AB8C}">
      <dsp:nvSpPr>
        <dsp:cNvPr id="0" name=""/>
        <dsp:cNvSpPr/>
      </dsp:nvSpPr>
      <dsp:spPr>
        <a:xfrm>
          <a:off x="2423382" y="2605306"/>
          <a:ext cx="953771" cy="47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D5235"/>
              </a:solidFill>
            </a:rPr>
            <a:t>Υπουργεία</a:t>
          </a:r>
        </a:p>
      </dsp:txBody>
      <dsp:txXfrm>
        <a:off x="2423382" y="2605306"/>
        <a:ext cx="953771" cy="47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0C718-B040-4E85-B89D-3D0D1108865C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3531-47C3-4B51-BB65-8A01F166F3E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4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96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3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6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D26CAF-E1DA-C4DC-C029-49AF52C5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F7F4B37-5757-1116-839A-C7FC1894E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87605A-F28B-4D95-B3E7-937C7494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B855B3-EBBC-4D1F-2DE0-24CBDA6C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B2849D-E6CB-FF97-4348-8A07B855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98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AD1F4D-E270-C4CB-60BE-954E6CB2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EC0EB-63F0-C74C-FB42-FBA144A9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504D9A3-F5C3-326A-AB98-4DC25BDF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EA305C-5D99-4C2A-55F8-39B2CFF5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922DEE-4FF0-E4F8-BFFB-3A165E58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7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3B5C0C-138F-44AF-39B6-61989A7F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F27E8C-C9F9-EF91-AFA1-AA215A40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033B9D-3122-EB43-BB34-031411F5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3FE38F-40AF-656B-EAF6-7247B3B0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724576-FDC2-5D33-20C9-59EA8442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217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3DE3E-962A-4E1B-02C6-74039F9E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2187FA-A45F-D132-142F-60409FC61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5B8BE6-3E82-8AE0-FA29-B70CC04B6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D5CDD8-C09C-863C-4CB0-10746124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2A9631-A7E9-E92A-A1A3-B813DA68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EBBF7A-F97A-2AFB-C04F-0A396C1C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83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3B9DE1-5761-2E37-F924-B58C5F18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BBDB227-3AA0-12AE-56E0-D3A0A692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56ADF6D-9B47-F0CE-8051-E45731423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6A6DFF-F2F6-6390-018C-A0E69FC1E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EBE6219-A35A-EF9B-DA47-B875F203B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53863AE-EBF7-6E37-270B-26C6F3EE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217CD5B-A108-7328-516E-E424E9C2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B60E858-6E6A-0BAB-53F6-A8D100E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24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48A750-8084-C11C-48F7-C16423D6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974C44E-899F-B2C2-9EA4-CC80C9F1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E07188D-64AA-6BB2-312D-8E48F16F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A9948E6-F722-E7A0-18DD-E522FD32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87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9121B15-2F6E-7DE5-3ECC-7AA5D5FA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C0EA94C-74EF-31D4-F38C-BFB7A0CF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AA2A144-4E3E-4F68-24E3-9885B03B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490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DE3C0-E9EC-D6D1-055F-7C4EB7F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E7BDD5-DA2C-6F0A-C1CF-1203E839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26D9FE1-C39E-62B2-563A-F2655BDB0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A1D688-E805-257B-0D31-43C60C72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5F11C5-F8FB-D4A3-8FB0-17BF6917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5285EED-7F52-728A-95CB-788F4A96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67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84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22D0B-4EA4-81A6-EC8D-2FA032E2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3D5DBDA-89B3-F5BC-1BC9-6BBBA6FBF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2A396A-9845-EA4C-F1EC-102D88808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3BB467-0415-6C82-744B-4A1F5EE9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106BAC-D15F-E662-9AFE-D89E2694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8E3AE3-08A6-A8E0-31CA-361B696F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32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AF3FBD-EFFB-BB45-CDCC-4CB057A4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04B6F78-DDA4-523F-163C-286CABE8D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967B42-18FD-7D79-FF2B-9B691CB8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96AA93-7006-B397-D0B3-92E497B8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58EBB8-ACEB-7B91-5501-F55F13C2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89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4E4A20A-99C7-EE89-7EFD-A0BA95874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E85D512-F9CF-BC5C-BB9F-587DC6FCC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3C6561-1213-C94F-B5CA-558F150C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857849-CADC-85EF-C612-09F22E2B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2D587E-F572-33EF-68B2-D73ECF2D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6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706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4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28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35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9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42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16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63A6-CACF-4175-AD67-0512C28E227A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B558-A35B-4CA0-A3F4-EC95F8AE08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B0F404D-D2EE-5A74-031A-BD7679CB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5D1B5C-59CD-41E1-F8F8-F30C86DB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2FD1CE-3FA1-5BCB-3967-B0AC520E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BE47-F21E-44C5-912C-6C419CB34635}" type="datetimeFigureOut">
              <a:rPr lang="el-GR" smtClean="0"/>
              <a:t>20/6/2022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01D51D-7955-9852-9710-302DDCED2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E28837-9DE2-987D-5192-6510744E7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2F5E-210F-4617-A1CA-579DB81AA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01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0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33128-A4B3-80E7-8719-FD64FDB97E2C}"/>
              </a:ext>
            </a:extLst>
          </p:cNvPr>
          <p:cNvSpPr txBox="1"/>
          <p:nvPr/>
        </p:nvSpPr>
        <p:spPr>
          <a:xfrm>
            <a:off x="2827867" y="30226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ΠΕΡΙΦΕΡΕΙΑ ΑΤΤΙΚΗΣ ΚΑΙ ΚΛΙΜΑΤΙΚΗ ΑΛΛΑΓΗ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8DDCB-63BF-C90C-96A5-8E727265BBEF}"/>
              </a:ext>
            </a:extLst>
          </p:cNvPr>
          <p:cNvSpPr txBox="1"/>
          <p:nvPr/>
        </p:nvSpPr>
        <p:spPr>
          <a:xfrm>
            <a:off x="7281334" y="4531131"/>
            <a:ext cx="3268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</a:t>
            </a:r>
            <a:r>
              <a:rPr lang="el-G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Αργυρώ Παρασκευοπούλου</a:t>
            </a:r>
          </a:p>
          <a:p>
            <a:r>
              <a:rPr lang="el-G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Διευθύντρια Βιώσιμης Ανάπτυξης </a:t>
            </a:r>
          </a:p>
          <a:p>
            <a:r>
              <a:rPr lang="el-GR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Κλιματικής Αλλαγής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1F30B23-EA03-F99C-8756-D978C8140861}"/>
              </a:ext>
            </a:extLst>
          </p:cNvPr>
          <p:cNvSpPr/>
          <p:nvPr/>
        </p:nvSpPr>
        <p:spPr>
          <a:xfrm rot="5400000">
            <a:off x="1495467" y="3491887"/>
            <a:ext cx="1939842" cy="13864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3F07097E-9199-EB50-ED40-5E67AF385060}"/>
              </a:ext>
            </a:extLst>
          </p:cNvPr>
          <p:cNvGrpSpPr/>
          <p:nvPr/>
        </p:nvGrpSpPr>
        <p:grpSpPr>
          <a:xfrm>
            <a:off x="458261" y="5911340"/>
            <a:ext cx="11245316" cy="854741"/>
            <a:chOff x="458261" y="5911340"/>
            <a:chExt cx="11245316" cy="854741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DAF1EE3A-4F98-2B50-D3C8-424E12520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19" y="5911340"/>
              <a:ext cx="1097200" cy="854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7">
              <a:extLst>
                <a:ext uri="{FF2B5EF4-FFF2-40B4-BE49-F238E27FC236}">
                  <a16:creationId xmlns:a16="http://schemas.microsoft.com/office/drawing/2014/main" id="{3DE655C8-10B7-6344-F0BB-916A8E144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6063" y="6030412"/>
              <a:ext cx="1657514" cy="62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E76F554-504E-6CCA-3508-93FC77736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61" y="6062224"/>
              <a:ext cx="207645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50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650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7ED2F5E-ABA2-E4B5-4B86-0F8FD8364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079951"/>
              </p:ext>
            </p:extLst>
          </p:nvPr>
        </p:nvGraphicFramePr>
        <p:xfrm>
          <a:off x="241253" y="1901929"/>
          <a:ext cx="7085204" cy="4610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C6C5CC-7F82-AE19-C346-1D5ADD6EB381}"/>
              </a:ext>
            </a:extLst>
          </p:cNvPr>
          <p:cNvSpPr txBox="1"/>
          <p:nvPr/>
        </p:nvSpPr>
        <p:spPr>
          <a:xfrm>
            <a:off x="7509933" y="1927329"/>
            <a:ext cx="42841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Ευρωπαϊκή Στρατηγική έχει τέσσερις βασικούς στόχους: η προσαρμογή να είναι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marter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wifter - more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ystemic </a:t>
            </a:r>
            <a:r>
              <a:rPr lang="en-US" b="1" dirty="0">
                <a:solidFill>
                  <a:srgbClr val="9BBB59">
                    <a:lumMod val="60000"/>
                    <a:lumOff val="40000"/>
                  </a:srgbClr>
                </a:solidFill>
                <a:latin typeface="Calibri"/>
              </a:rPr>
              <a:t>and 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tep up international action on adaptation to climate change.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Εθνική Στρατηγική περιγράφει τον στρατηγικό προσανατολισμό της χώρας και παρέχει κατευθυντήριες γραμμές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Περιφερειακά Σχέδια επιλέγουν ιεραρχούν και προγραμματίζουν τις κατάλληλες ενέργειες και μέτρα για την προσαρμογή.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42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5FE9E4B-FCF6-DE9F-51F5-515BD139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55618" y="2569557"/>
            <a:ext cx="6844063" cy="1732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BE97E-A3DB-CE6C-712F-723E29A3CE20}"/>
              </a:ext>
            </a:extLst>
          </p:cNvPr>
          <p:cNvSpPr txBox="1"/>
          <p:nvPr/>
        </p:nvSpPr>
        <p:spPr>
          <a:xfrm>
            <a:off x="8638549" y="3429000"/>
            <a:ext cx="33964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dirty="0"/>
              <a:t>Συνολικά 32 Μέτρα χαρακτηρίζονται ως υψηλού συνολικού οφέλους, εκ των οποίων: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dirty="0"/>
              <a:t>1</a:t>
            </a:r>
            <a:r>
              <a:rPr lang="el-GR" baseline="30000" dirty="0"/>
              <a:t>ης</a:t>
            </a:r>
            <a:r>
              <a:rPr lang="el-GR" dirty="0"/>
              <a:t> προτεραιότητας: 15 Μέτρα με εκτιμώμενο κόστος: 6.400.000€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dirty="0"/>
              <a:t>2</a:t>
            </a:r>
            <a:r>
              <a:rPr lang="el-GR" baseline="30000" dirty="0"/>
              <a:t>ης</a:t>
            </a:r>
            <a:r>
              <a:rPr lang="el-GR" dirty="0"/>
              <a:t> προτεραιότητας: 17 Μέτρα με εκτιμώμενο κόστος: 201.719.000€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906C5-06E9-5001-7B55-0137A1B5328D}"/>
              </a:ext>
            </a:extLst>
          </p:cNvPr>
          <p:cNvSpPr txBox="1"/>
          <p:nvPr/>
        </p:nvSpPr>
        <p:spPr>
          <a:xfrm>
            <a:off x="2015067" y="158105"/>
            <a:ext cx="9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Μέτρα ΠεΣΠΚΑ Αττικής: Σύνολο 94, Εκτιμώμενος κόστος 224.272.000€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1C0DB02-E35D-157C-BA24-755A9528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66" y="1234894"/>
            <a:ext cx="7535309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5FE9E4B-FCF6-DE9F-51F5-515BD139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55618" y="2569557"/>
            <a:ext cx="6844063" cy="1732821"/>
          </a:xfrm>
          <a:prstGeom prst="rect">
            <a:avLst/>
          </a:prstGeom>
        </p:spPr>
      </p:pic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3E22801B-883C-AF87-021B-80CF5D9A5E63}"/>
              </a:ext>
            </a:extLst>
          </p:cNvPr>
          <p:cNvGraphicFramePr/>
          <p:nvPr/>
        </p:nvGraphicFramePr>
        <p:xfrm>
          <a:off x="3273390" y="1574801"/>
          <a:ext cx="7374467" cy="453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805AAEA4-AB21-60FF-D304-64D0838231F0}"/>
              </a:ext>
            </a:extLst>
          </p:cNvPr>
          <p:cNvGraphicFramePr/>
          <p:nvPr/>
        </p:nvGraphicFramePr>
        <p:xfrm>
          <a:off x="6318367" y="319969"/>
          <a:ext cx="3353063" cy="204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70A62BBA-CB9F-CCD7-91C7-7AC970C1E735}"/>
              </a:ext>
            </a:extLst>
          </p:cNvPr>
          <p:cNvGraphicFramePr/>
          <p:nvPr/>
        </p:nvGraphicFramePr>
        <p:xfrm>
          <a:off x="2017115" y="2697870"/>
          <a:ext cx="3353063" cy="204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43D1F536-1A4E-B9EB-8658-05DA9189B4CF}"/>
              </a:ext>
            </a:extLst>
          </p:cNvPr>
          <p:cNvGraphicFramePr/>
          <p:nvPr/>
        </p:nvGraphicFramePr>
        <p:xfrm>
          <a:off x="8212664" y="3145984"/>
          <a:ext cx="3691468" cy="217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99BBA1-269E-A2D1-D54D-55A2069A2249}"/>
              </a:ext>
            </a:extLst>
          </p:cNvPr>
          <p:cNvSpPr txBox="1"/>
          <p:nvPr/>
        </p:nvSpPr>
        <p:spPr>
          <a:xfrm rot="16200000">
            <a:off x="-3158909" y="2013886"/>
            <a:ext cx="932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Προσαρμογή στην Κλιματική Αλλαγή. Πολιτικές, Σχέδια και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24351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5FE9E4B-FCF6-DE9F-51F5-515BD139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55621" y="2555621"/>
            <a:ext cx="6844063" cy="1732821"/>
          </a:xfrm>
          <a:prstGeom prst="rect">
            <a:avLst/>
          </a:prstGeom>
        </p:spPr>
      </p:pic>
      <p:graphicFrame>
        <p:nvGraphicFramePr>
          <p:cNvPr id="18" name="Διάγραμμα 17">
            <a:extLst>
              <a:ext uri="{FF2B5EF4-FFF2-40B4-BE49-F238E27FC236}">
                <a16:creationId xmlns:a16="http://schemas.microsoft.com/office/drawing/2014/main" id="{919A5085-5D71-B25E-F3D8-28372C823D42}"/>
              </a:ext>
            </a:extLst>
          </p:cNvPr>
          <p:cNvGraphicFramePr/>
          <p:nvPr/>
        </p:nvGraphicFramePr>
        <p:xfrm>
          <a:off x="7557529" y="1572634"/>
          <a:ext cx="5960798" cy="291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Διάγραμμα 18">
            <a:extLst>
              <a:ext uri="{FF2B5EF4-FFF2-40B4-BE49-F238E27FC236}">
                <a16:creationId xmlns:a16="http://schemas.microsoft.com/office/drawing/2014/main" id="{4C76B38B-9C81-FBFA-FD5B-FF3F9BE71FE9}"/>
              </a:ext>
            </a:extLst>
          </p:cNvPr>
          <p:cNvGraphicFramePr/>
          <p:nvPr/>
        </p:nvGraphicFramePr>
        <p:xfrm>
          <a:off x="-390632" y="1438180"/>
          <a:ext cx="5323168" cy="3565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1F1AD7-6EF5-D05C-46DF-F22AA0202CE5}"/>
              </a:ext>
            </a:extLst>
          </p:cNvPr>
          <p:cNvSpPr txBox="1"/>
          <p:nvPr/>
        </p:nvSpPr>
        <p:spPr>
          <a:xfrm>
            <a:off x="2345267" y="177800"/>
            <a:ext cx="932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Προσαρμογή στην Κλιματική Αλλαγή. Πολιτικές, Σχέδια και Εφαρμογή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2CF581-C064-3BA6-1FA2-DAB4B9D003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0232" y="1161086"/>
            <a:ext cx="7346317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5FE9E4B-FCF6-DE9F-51F5-515BD139A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55621" y="2555621"/>
            <a:ext cx="6844063" cy="173282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52EDE2-24F8-EEC6-A73D-5FC27036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293" y="8953"/>
            <a:ext cx="8990780" cy="5532788"/>
          </a:xfrm>
          <a:prstGeom prst="rect">
            <a:avLst/>
          </a:prstGeom>
        </p:spPr>
      </p:pic>
      <p:sp>
        <p:nvSpPr>
          <p:cNvPr id="6" name="Βέλος: Πεντάγωνο 5">
            <a:extLst>
              <a:ext uri="{FF2B5EF4-FFF2-40B4-BE49-F238E27FC236}">
                <a16:creationId xmlns:a16="http://schemas.microsoft.com/office/drawing/2014/main" id="{F844B4F6-8276-F52F-C071-A2047E635054}"/>
              </a:ext>
            </a:extLst>
          </p:cNvPr>
          <p:cNvSpPr/>
          <p:nvPr/>
        </p:nvSpPr>
        <p:spPr>
          <a:xfrm>
            <a:off x="2108200" y="5723461"/>
            <a:ext cx="787400" cy="2116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51E30-791F-8715-524C-F51F576F938F}"/>
              </a:ext>
            </a:extLst>
          </p:cNvPr>
          <p:cNvSpPr txBox="1"/>
          <p:nvPr/>
        </p:nvSpPr>
        <p:spPr>
          <a:xfrm>
            <a:off x="2946397" y="5655723"/>
            <a:ext cx="50122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Στόχος: Προσαρμογή στην Κλιματική Αλλαγή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Συντονισμός όλων των εμπλεκομένων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Θεσμικές αλλαγές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 έργων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6BCE8-488B-B7AF-2D44-E5DFE17BAC3D}"/>
              </a:ext>
            </a:extLst>
          </p:cNvPr>
          <p:cNvSpPr txBox="1"/>
          <p:nvPr/>
        </p:nvSpPr>
        <p:spPr>
          <a:xfrm rot="16200000">
            <a:off x="-3158909" y="1692148"/>
            <a:ext cx="932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Προσαρμογή στην Κλιματική Αλλαγή. Πολιτικές, Σχέδια και Εφαρμογή</a:t>
            </a:r>
          </a:p>
        </p:txBody>
      </p:sp>
    </p:spTree>
    <p:extLst>
      <p:ext uri="{BB962C8B-B14F-4D97-AF65-F5344CB8AC3E}">
        <p14:creationId xmlns:p14="http://schemas.microsoft.com/office/powerpoint/2010/main" val="76402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650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0AA5DA1E-E203-A078-00FC-BAABE97F8724}"/>
              </a:ext>
            </a:extLst>
          </p:cNvPr>
          <p:cNvGrpSpPr/>
          <p:nvPr/>
        </p:nvGrpSpPr>
        <p:grpSpPr>
          <a:xfrm>
            <a:off x="458261" y="5911340"/>
            <a:ext cx="11245316" cy="854741"/>
            <a:chOff x="458261" y="5911340"/>
            <a:chExt cx="11245316" cy="854741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7828F462-7EC2-8ACF-2050-F217D20B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719" y="5911340"/>
              <a:ext cx="1097200" cy="854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74CA61DB-32E1-515D-CC55-6B09FDC68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6063" y="6030412"/>
              <a:ext cx="1657514" cy="62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50130BF-7EF8-A0AA-531D-CAFA81102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61" y="6062224"/>
              <a:ext cx="2076450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EC6774-0842-011B-150F-8B485E7D7978}"/>
              </a:ext>
            </a:extLst>
          </p:cNvPr>
          <p:cNvSpPr txBox="1"/>
          <p:nvPr/>
        </p:nvSpPr>
        <p:spPr>
          <a:xfrm>
            <a:off x="3361267" y="2929467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ΕΥΧΑΡΙΣΤΩ ΠΟΛΥ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DD0E1-8094-C63B-4C9A-A70C7E786FF1}"/>
              </a:ext>
            </a:extLst>
          </p:cNvPr>
          <p:cNvSpPr txBox="1"/>
          <p:nvPr/>
        </p:nvSpPr>
        <p:spPr>
          <a:xfrm>
            <a:off x="7145865" y="4358848"/>
            <a:ext cx="415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Δρ. Αργυρώ Παρασκευοπούλου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argyro.paraskevopoulou@patt.gov.gr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940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</TotalTime>
  <Words>250</Words>
  <Application>Microsoft Office PowerPoint</Application>
  <PresentationFormat>Προσαρμογή</PresentationFormat>
  <Paragraphs>50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Θέμα του Office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P. Malerdou</dc:creator>
  <cp:lastModifiedBy>IOANNA HALARI</cp:lastModifiedBy>
  <cp:revision>387</cp:revision>
  <dcterms:created xsi:type="dcterms:W3CDTF">2020-03-19T10:35:48Z</dcterms:created>
  <dcterms:modified xsi:type="dcterms:W3CDTF">2022-06-20T09:26:39Z</dcterms:modified>
</cp:coreProperties>
</file>